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2C4"/>
    <a:srgbClr val="149D45"/>
    <a:srgbClr val="087444"/>
    <a:srgbClr val="E9533D"/>
    <a:srgbClr val="FAC114"/>
    <a:srgbClr val="EF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3E624-13F4-47CF-9BE2-CE620A7CB833}" type="datetimeFigureOut">
              <a:rPr lang="en-ID" smtClean="0"/>
              <a:t>09/01/2025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27437-6C28-4B67-B17B-51E6B0EF46A4}" type="slidenum">
              <a:rPr lang="en-ID" smtClean="0"/>
              <a:t>‹#›</a:t>
            </a:fld>
            <a:endParaRPr lang="en-ID"/>
          </a:p>
        </p:txBody>
      </p:sp>
    </p:spTree>
    <p:extLst>
      <p:ext uri="{BB962C8B-B14F-4D97-AF65-F5344CB8AC3E}">
        <p14:creationId xmlns:p14="http://schemas.microsoft.com/office/powerpoint/2010/main" val="276591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white rectangular object with a yellow border&#10;&#10;Description automatically generated with medium confidence">
            <a:extLst>
              <a:ext uri="{FF2B5EF4-FFF2-40B4-BE49-F238E27FC236}">
                <a16:creationId xmlns:a16="http://schemas.microsoft.com/office/drawing/2014/main" id="{60CDB3C0-29D5-292B-3D99-A4DC81F91FBD}"/>
              </a:ext>
            </a:extLst>
          </p:cNvPr>
          <p:cNvPicPr>
            <a:picLocks noChangeAspect="1"/>
          </p:cNvPicPr>
          <p:nvPr userDrawn="1"/>
        </p:nvPicPr>
        <p:blipFill>
          <a:blip r:embed="rId2">
            <a:extLst>
              <a:ext uri="{28A0092B-C50C-407E-A947-70E740481C1C}">
                <a14:useLocalDpi xmlns:a14="http://schemas.microsoft.com/office/drawing/2010/main" val="0"/>
              </a:ext>
            </a:extLst>
          </a:blip>
          <a:srcRect l="14001" b="14000"/>
          <a:stretch/>
        </p:blipFill>
        <p:spPr>
          <a:xfrm>
            <a:off x="0" y="-2"/>
            <a:ext cx="12192000" cy="6858002"/>
          </a:xfrm>
          <a:prstGeom prst="rect">
            <a:avLst/>
          </a:prstGeom>
        </p:spPr>
      </p:pic>
      <p:pic>
        <p:nvPicPr>
          <p:cNvPr id="8" name="object 4">
            <a:extLst>
              <a:ext uri="{FF2B5EF4-FFF2-40B4-BE49-F238E27FC236}">
                <a16:creationId xmlns:a16="http://schemas.microsoft.com/office/drawing/2014/main" id="{EEFE9D36-BBCF-056F-44A6-8EF03CDCC331}"/>
              </a:ext>
            </a:extLst>
          </p:cNvPr>
          <p:cNvPicPr/>
          <p:nvPr userDrawn="1"/>
        </p:nvPicPr>
        <p:blipFill>
          <a:blip r:embed="rId3" cstate="print"/>
          <a:stretch>
            <a:fillRect/>
          </a:stretch>
        </p:blipFill>
        <p:spPr>
          <a:xfrm>
            <a:off x="11168507" y="167236"/>
            <a:ext cx="778625" cy="870562"/>
          </a:xfrm>
          <a:prstGeom prst="rect">
            <a:avLst/>
          </a:prstGeom>
        </p:spPr>
      </p:pic>
      <p:pic>
        <p:nvPicPr>
          <p:cNvPr id="9" name="Picture 8">
            <a:extLst>
              <a:ext uri="{FF2B5EF4-FFF2-40B4-BE49-F238E27FC236}">
                <a16:creationId xmlns:a16="http://schemas.microsoft.com/office/drawing/2014/main" id="{14B26313-A478-C0A3-CF94-5856D55192CA}"/>
              </a:ext>
            </a:extLst>
          </p:cNvPr>
          <p:cNvPicPr>
            <a:picLocks noChangeAspect="1"/>
          </p:cNvPicPr>
          <p:nvPr userDrawn="1"/>
        </p:nvPicPr>
        <p:blipFill>
          <a:blip r:embed="rId4"/>
          <a:stretch>
            <a:fillRect/>
          </a:stretch>
        </p:blipFill>
        <p:spPr>
          <a:xfrm>
            <a:off x="-2368386" y="0"/>
            <a:ext cx="2311573" cy="1192859"/>
          </a:xfrm>
          <a:prstGeom prst="rect">
            <a:avLst/>
          </a:prstGeom>
        </p:spPr>
      </p:pic>
      <p:pic>
        <p:nvPicPr>
          <p:cNvPr id="10" name="Picture 9">
            <a:extLst>
              <a:ext uri="{FF2B5EF4-FFF2-40B4-BE49-F238E27FC236}">
                <a16:creationId xmlns:a16="http://schemas.microsoft.com/office/drawing/2014/main" id="{99A8F8D6-6086-6102-E2F8-D3149C1E79D6}"/>
              </a:ext>
            </a:extLst>
          </p:cNvPr>
          <p:cNvPicPr>
            <a:picLocks noChangeAspect="1"/>
          </p:cNvPicPr>
          <p:nvPr userDrawn="1"/>
        </p:nvPicPr>
        <p:blipFill>
          <a:blip r:embed="rId5"/>
          <a:srcRect t="49966"/>
          <a:stretch/>
        </p:blipFill>
        <p:spPr>
          <a:xfrm>
            <a:off x="1" y="6093344"/>
            <a:ext cx="6095999" cy="764656"/>
          </a:xfrm>
          <a:prstGeom prst="rect">
            <a:avLst/>
          </a:prstGeom>
        </p:spPr>
      </p:pic>
      <p:pic>
        <p:nvPicPr>
          <p:cNvPr id="11" name="Picture 10">
            <a:extLst>
              <a:ext uri="{FF2B5EF4-FFF2-40B4-BE49-F238E27FC236}">
                <a16:creationId xmlns:a16="http://schemas.microsoft.com/office/drawing/2014/main" id="{E7C5B71E-26F7-CF8A-FA88-DEED43C8BD4F}"/>
              </a:ext>
            </a:extLst>
          </p:cNvPr>
          <p:cNvPicPr>
            <a:picLocks noChangeAspect="1"/>
          </p:cNvPicPr>
          <p:nvPr userDrawn="1"/>
        </p:nvPicPr>
        <p:blipFill>
          <a:blip r:embed="rId5"/>
          <a:srcRect b="50034"/>
          <a:stretch/>
        </p:blipFill>
        <p:spPr>
          <a:xfrm>
            <a:off x="6096001" y="6087261"/>
            <a:ext cx="6096000" cy="770739"/>
          </a:xfrm>
          <a:prstGeom prst="rect">
            <a:avLst/>
          </a:prstGeom>
        </p:spPr>
      </p:pic>
      <p:pic>
        <p:nvPicPr>
          <p:cNvPr id="12" name="Picture 11">
            <a:extLst>
              <a:ext uri="{FF2B5EF4-FFF2-40B4-BE49-F238E27FC236}">
                <a16:creationId xmlns:a16="http://schemas.microsoft.com/office/drawing/2014/main" id="{952630D0-F006-3274-8833-461A535EE830}"/>
              </a:ext>
            </a:extLst>
          </p:cNvPr>
          <p:cNvPicPr>
            <a:picLocks noChangeAspect="1"/>
          </p:cNvPicPr>
          <p:nvPr userDrawn="1"/>
        </p:nvPicPr>
        <p:blipFill>
          <a:blip r:embed="rId6">
            <a:clrChange>
              <a:clrFrom>
                <a:srgbClr val="F8F7F3"/>
              </a:clrFrom>
              <a:clrTo>
                <a:srgbClr val="F8F7F3">
                  <a:alpha val="0"/>
                </a:srgbClr>
              </a:clrTo>
            </a:clrChange>
          </a:blip>
          <a:stretch>
            <a:fillRect/>
          </a:stretch>
        </p:blipFill>
        <p:spPr>
          <a:xfrm>
            <a:off x="310113" y="281208"/>
            <a:ext cx="1946930" cy="764655"/>
          </a:xfrm>
          <a:prstGeom prst="rect">
            <a:avLst/>
          </a:prstGeom>
        </p:spPr>
      </p:pic>
      <p:pic>
        <p:nvPicPr>
          <p:cNvPr id="13" name="Picture 4">
            <a:extLst>
              <a:ext uri="{FF2B5EF4-FFF2-40B4-BE49-F238E27FC236}">
                <a16:creationId xmlns:a16="http://schemas.microsoft.com/office/drawing/2014/main" id="{66904471-9BB6-53A7-733E-560FAFE1222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32040" y="511009"/>
            <a:ext cx="778625" cy="98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8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434E-2CED-EB2B-FB92-A1253B317519}"/>
              </a:ext>
            </a:extLst>
          </p:cNvPr>
          <p:cNvSpPr>
            <a:spLocks noGrp="1"/>
          </p:cNvSpPr>
          <p:nvPr>
            <p:ph type="title"/>
          </p:nvPr>
        </p:nvSpPr>
        <p:spPr/>
        <p:txBody>
          <a:bodyPr/>
          <a:lstStyle/>
          <a:p>
            <a:r>
              <a:rPr lang="en-GB"/>
              <a:t>Click to edit Master title style</a:t>
            </a:r>
            <a:endParaRPr lang="en-ID"/>
          </a:p>
        </p:txBody>
      </p:sp>
      <p:sp>
        <p:nvSpPr>
          <p:cNvPr id="3" name="Vertical Text Placeholder 2">
            <a:extLst>
              <a:ext uri="{FF2B5EF4-FFF2-40B4-BE49-F238E27FC236}">
                <a16:creationId xmlns:a16="http://schemas.microsoft.com/office/drawing/2014/main" id="{B09013C0-D29B-F4FB-8FB8-6842564878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4" name="Date Placeholder 3">
            <a:extLst>
              <a:ext uri="{FF2B5EF4-FFF2-40B4-BE49-F238E27FC236}">
                <a16:creationId xmlns:a16="http://schemas.microsoft.com/office/drawing/2014/main" id="{A9F60848-55BD-195F-3F11-AD1B9307DE31}"/>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64FB4003-F773-7F9B-13ED-CE2C9E9C10D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83A1C76-7302-437E-2A5E-BE3312C8B2D1}"/>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225600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2B145-A441-6DEB-F1E4-18A89101FE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D"/>
          </a:p>
        </p:txBody>
      </p:sp>
      <p:sp>
        <p:nvSpPr>
          <p:cNvPr id="3" name="Vertical Text Placeholder 2">
            <a:extLst>
              <a:ext uri="{FF2B5EF4-FFF2-40B4-BE49-F238E27FC236}">
                <a16:creationId xmlns:a16="http://schemas.microsoft.com/office/drawing/2014/main" id="{450D5CBA-F698-433E-D438-F5EB3B4182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4" name="Date Placeholder 3">
            <a:extLst>
              <a:ext uri="{FF2B5EF4-FFF2-40B4-BE49-F238E27FC236}">
                <a16:creationId xmlns:a16="http://schemas.microsoft.com/office/drawing/2014/main" id="{343D7363-4FA5-5349-9C1C-3E54BF747570}"/>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78B818DD-0D35-4F21-898A-3EFF96A93BC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FF590AD-90D7-E767-0626-02E88CA3E51B}"/>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42994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A white rectangular object with a yellow border&#10;&#10;Description automatically generated with medium confidence">
            <a:extLst>
              <a:ext uri="{FF2B5EF4-FFF2-40B4-BE49-F238E27FC236}">
                <a16:creationId xmlns:a16="http://schemas.microsoft.com/office/drawing/2014/main" id="{E63BB1F2-1EF5-95A8-9C9B-C8CD4A45F272}"/>
              </a:ext>
            </a:extLst>
          </p:cNvPr>
          <p:cNvPicPr>
            <a:picLocks noChangeAspect="1"/>
          </p:cNvPicPr>
          <p:nvPr userDrawn="1"/>
        </p:nvPicPr>
        <p:blipFill>
          <a:blip r:embed="rId2">
            <a:extLst>
              <a:ext uri="{28A0092B-C50C-407E-A947-70E740481C1C}">
                <a14:useLocalDpi xmlns:a14="http://schemas.microsoft.com/office/drawing/2010/main" val="0"/>
              </a:ext>
            </a:extLst>
          </a:blip>
          <a:srcRect l="14001" b="14000"/>
          <a:stretch/>
        </p:blipFill>
        <p:spPr>
          <a:xfrm>
            <a:off x="0" y="-2"/>
            <a:ext cx="12192000" cy="6858002"/>
          </a:xfrm>
          <a:prstGeom prst="rect">
            <a:avLst/>
          </a:prstGeom>
        </p:spPr>
      </p:pic>
      <p:sp>
        <p:nvSpPr>
          <p:cNvPr id="2" name="Title 1">
            <a:extLst>
              <a:ext uri="{FF2B5EF4-FFF2-40B4-BE49-F238E27FC236}">
                <a16:creationId xmlns:a16="http://schemas.microsoft.com/office/drawing/2014/main" id="{DE4A613B-1CC0-96C2-0AEF-F853967ECDA3}"/>
              </a:ext>
            </a:extLst>
          </p:cNvPr>
          <p:cNvSpPr>
            <a:spLocks noGrp="1"/>
          </p:cNvSpPr>
          <p:nvPr>
            <p:ph type="title"/>
          </p:nvPr>
        </p:nvSpPr>
        <p:spPr>
          <a:xfrm>
            <a:off x="139700" y="136525"/>
            <a:ext cx="9283814" cy="727075"/>
          </a:xfrm>
        </p:spPr>
        <p:txBody>
          <a:bodyPr>
            <a:normAutofit/>
          </a:bodyPr>
          <a:lstStyle>
            <a:lvl1pPr>
              <a:defRPr sz="2400" b="1">
                <a:latin typeface="Poppins" panose="00000500000000000000" pitchFamily="2" charset="0"/>
                <a:cs typeface="Poppins" panose="00000500000000000000" pitchFamily="2" charset="0"/>
              </a:defRPr>
            </a:lvl1pPr>
          </a:lstStyle>
          <a:p>
            <a:r>
              <a:rPr lang="en-GB" dirty="0"/>
              <a:t>Click to edit Master title style</a:t>
            </a:r>
            <a:endParaRPr lang="en-ID" dirty="0"/>
          </a:p>
        </p:txBody>
      </p:sp>
      <p:sp>
        <p:nvSpPr>
          <p:cNvPr id="6" name="Slide Number Placeholder 5">
            <a:extLst>
              <a:ext uri="{FF2B5EF4-FFF2-40B4-BE49-F238E27FC236}">
                <a16:creationId xmlns:a16="http://schemas.microsoft.com/office/drawing/2014/main" id="{7C50552C-D540-06A5-881E-AE0D1C6C4A82}"/>
              </a:ext>
            </a:extLst>
          </p:cNvPr>
          <p:cNvSpPr>
            <a:spLocks noGrp="1"/>
          </p:cNvSpPr>
          <p:nvPr>
            <p:ph type="sldNum" sz="quarter" idx="12"/>
          </p:nvPr>
        </p:nvSpPr>
        <p:spPr>
          <a:xfrm>
            <a:off x="0" y="6492875"/>
            <a:ext cx="463550" cy="365125"/>
          </a:xfrm>
        </p:spPr>
        <p:txBody>
          <a:bodyPr/>
          <a:lstStyle>
            <a:lvl1pPr algn="ctr">
              <a:defRPr sz="1050" b="1">
                <a:solidFill>
                  <a:schemeClr val="tx1">
                    <a:lumMod val="65000"/>
                    <a:lumOff val="35000"/>
                  </a:schemeClr>
                </a:solidFill>
                <a:latin typeface="Poppins" panose="00000500000000000000" pitchFamily="2" charset="0"/>
                <a:cs typeface="Poppins" panose="00000500000000000000" pitchFamily="2" charset="0"/>
              </a:defRPr>
            </a:lvl1pPr>
          </a:lstStyle>
          <a:p>
            <a:fld id="{617DB505-7B44-4450-BDFB-FEC5A529D2C4}" type="slidenum">
              <a:rPr lang="en-ID" smtClean="0"/>
              <a:pPr/>
              <a:t>‹#›</a:t>
            </a:fld>
            <a:endParaRPr lang="en-ID"/>
          </a:p>
        </p:txBody>
      </p:sp>
      <p:pic>
        <p:nvPicPr>
          <p:cNvPr id="7" name="Picture 2">
            <a:extLst>
              <a:ext uri="{FF2B5EF4-FFF2-40B4-BE49-F238E27FC236}">
                <a16:creationId xmlns:a16="http://schemas.microsoft.com/office/drawing/2014/main" id="{F5CAF4DF-A29B-985E-F016-CD14945333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24737" y="109782"/>
            <a:ext cx="835918" cy="768170"/>
          </a:xfrm>
          <a:prstGeom prst="rect">
            <a:avLst/>
          </a:prstGeom>
          <a:noFill/>
          <a:extLst>
            <a:ext uri="{909E8E84-426E-40DD-AFC4-6F175D3DCCD1}">
              <a14:hiddenFill xmlns:a14="http://schemas.microsoft.com/office/drawing/2010/main">
                <a:solidFill>
                  <a:srgbClr val="FFFFFF"/>
                </a:solidFill>
              </a14:hiddenFill>
            </a:ext>
          </a:extLst>
        </p:spPr>
      </p:pic>
      <p:pic>
        <p:nvPicPr>
          <p:cNvPr id="8" name="object 4">
            <a:extLst>
              <a:ext uri="{FF2B5EF4-FFF2-40B4-BE49-F238E27FC236}">
                <a16:creationId xmlns:a16="http://schemas.microsoft.com/office/drawing/2014/main" id="{9652F3B7-2969-C5EC-4737-D80110787487}"/>
              </a:ext>
            </a:extLst>
          </p:cNvPr>
          <p:cNvPicPr/>
          <p:nvPr userDrawn="1"/>
        </p:nvPicPr>
        <p:blipFill>
          <a:blip r:embed="rId4" cstate="print"/>
          <a:stretch>
            <a:fillRect/>
          </a:stretch>
        </p:blipFill>
        <p:spPr>
          <a:xfrm>
            <a:off x="11456896" y="131452"/>
            <a:ext cx="689344" cy="770739"/>
          </a:xfrm>
          <a:prstGeom prst="rect">
            <a:avLst/>
          </a:prstGeom>
        </p:spPr>
      </p:pic>
      <p:pic>
        <p:nvPicPr>
          <p:cNvPr id="9" name="Picture 4">
            <a:extLst>
              <a:ext uri="{FF2B5EF4-FFF2-40B4-BE49-F238E27FC236}">
                <a16:creationId xmlns:a16="http://schemas.microsoft.com/office/drawing/2014/main" id="{1AB6DD90-3CD7-1CDB-BE67-80D15D0320E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71836" y="134020"/>
            <a:ext cx="604579" cy="76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81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white rectangular object with a yellow border&#10;&#10;Description automatically generated with medium confidence">
            <a:extLst>
              <a:ext uri="{FF2B5EF4-FFF2-40B4-BE49-F238E27FC236}">
                <a16:creationId xmlns:a16="http://schemas.microsoft.com/office/drawing/2014/main" id="{B6914FAA-71BA-8EEA-1651-FAD3734514CD}"/>
              </a:ext>
            </a:extLst>
          </p:cNvPr>
          <p:cNvPicPr>
            <a:picLocks noChangeAspect="1"/>
          </p:cNvPicPr>
          <p:nvPr userDrawn="1"/>
        </p:nvPicPr>
        <p:blipFill>
          <a:blip r:embed="rId2">
            <a:extLst>
              <a:ext uri="{28A0092B-C50C-407E-A947-70E740481C1C}">
                <a14:useLocalDpi xmlns:a14="http://schemas.microsoft.com/office/drawing/2010/main" val="0"/>
              </a:ext>
            </a:extLst>
          </a:blip>
          <a:srcRect l="14001" b="14000"/>
          <a:stretch/>
        </p:blipFill>
        <p:spPr>
          <a:xfrm>
            <a:off x="0" y="-2"/>
            <a:ext cx="12192000" cy="6858002"/>
          </a:xfrm>
          <a:prstGeom prst="rect">
            <a:avLst/>
          </a:prstGeom>
        </p:spPr>
      </p:pic>
      <p:pic>
        <p:nvPicPr>
          <p:cNvPr id="8" name="object 4">
            <a:extLst>
              <a:ext uri="{FF2B5EF4-FFF2-40B4-BE49-F238E27FC236}">
                <a16:creationId xmlns:a16="http://schemas.microsoft.com/office/drawing/2014/main" id="{DAED0AC4-18ED-4217-84F4-A6B091F6EA94}"/>
              </a:ext>
            </a:extLst>
          </p:cNvPr>
          <p:cNvPicPr/>
          <p:nvPr userDrawn="1"/>
        </p:nvPicPr>
        <p:blipFill>
          <a:blip r:embed="rId3" cstate="print"/>
          <a:stretch>
            <a:fillRect/>
          </a:stretch>
        </p:blipFill>
        <p:spPr>
          <a:xfrm>
            <a:off x="3180207" y="5793336"/>
            <a:ext cx="778625" cy="870562"/>
          </a:xfrm>
          <a:prstGeom prst="rect">
            <a:avLst/>
          </a:prstGeom>
        </p:spPr>
      </p:pic>
      <p:pic>
        <p:nvPicPr>
          <p:cNvPr id="9" name="Picture 8">
            <a:extLst>
              <a:ext uri="{FF2B5EF4-FFF2-40B4-BE49-F238E27FC236}">
                <a16:creationId xmlns:a16="http://schemas.microsoft.com/office/drawing/2014/main" id="{4B0F665A-5B3D-8FD2-D16C-B5767C75AD27}"/>
              </a:ext>
            </a:extLst>
          </p:cNvPr>
          <p:cNvPicPr>
            <a:picLocks noChangeAspect="1"/>
          </p:cNvPicPr>
          <p:nvPr userDrawn="1"/>
        </p:nvPicPr>
        <p:blipFill>
          <a:blip r:embed="rId4"/>
          <a:stretch>
            <a:fillRect/>
          </a:stretch>
        </p:blipFill>
        <p:spPr>
          <a:xfrm>
            <a:off x="-2368386" y="0"/>
            <a:ext cx="2311573" cy="1192859"/>
          </a:xfrm>
          <a:prstGeom prst="rect">
            <a:avLst/>
          </a:prstGeom>
        </p:spPr>
      </p:pic>
      <p:pic>
        <p:nvPicPr>
          <p:cNvPr id="10" name="Picture 9">
            <a:extLst>
              <a:ext uri="{FF2B5EF4-FFF2-40B4-BE49-F238E27FC236}">
                <a16:creationId xmlns:a16="http://schemas.microsoft.com/office/drawing/2014/main" id="{7AAF2153-5439-4390-5E92-C62E637AA53B}"/>
              </a:ext>
            </a:extLst>
          </p:cNvPr>
          <p:cNvPicPr>
            <a:picLocks noChangeAspect="1"/>
          </p:cNvPicPr>
          <p:nvPr userDrawn="1"/>
        </p:nvPicPr>
        <p:blipFill>
          <a:blip r:embed="rId5"/>
          <a:srcRect t="49966"/>
          <a:stretch/>
        </p:blipFill>
        <p:spPr>
          <a:xfrm>
            <a:off x="1" y="-2"/>
            <a:ext cx="6095999" cy="764656"/>
          </a:xfrm>
          <a:prstGeom prst="rect">
            <a:avLst/>
          </a:prstGeom>
        </p:spPr>
      </p:pic>
      <p:pic>
        <p:nvPicPr>
          <p:cNvPr id="11" name="Picture 10">
            <a:extLst>
              <a:ext uri="{FF2B5EF4-FFF2-40B4-BE49-F238E27FC236}">
                <a16:creationId xmlns:a16="http://schemas.microsoft.com/office/drawing/2014/main" id="{65025AEE-9B49-4680-EA06-64F30D6CFBEE}"/>
              </a:ext>
            </a:extLst>
          </p:cNvPr>
          <p:cNvPicPr>
            <a:picLocks noChangeAspect="1"/>
          </p:cNvPicPr>
          <p:nvPr userDrawn="1"/>
        </p:nvPicPr>
        <p:blipFill>
          <a:blip r:embed="rId5"/>
          <a:srcRect b="50034"/>
          <a:stretch/>
        </p:blipFill>
        <p:spPr>
          <a:xfrm>
            <a:off x="6096001" y="-6085"/>
            <a:ext cx="6096000" cy="770739"/>
          </a:xfrm>
          <a:prstGeom prst="rect">
            <a:avLst/>
          </a:prstGeom>
        </p:spPr>
      </p:pic>
      <p:pic>
        <p:nvPicPr>
          <p:cNvPr id="12" name="Picture 11">
            <a:extLst>
              <a:ext uri="{FF2B5EF4-FFF2-40B4-BE49-F238E27FC236}">
                <a16:creationId xmlns:a16="http://schemas.microsoft.com/office/drawing/2014/main" id="{EDD94493-314E-ED42-5C74-830E22E81454}"/>
              </a:ext>
            </a:extLst>
          </p:cNvPr>
          <p:cNvPicPr>
            <a:picLocks noChangeAspect="1"/>
          </p:cNvPicPr>
          <p:nvPr userDrawn="1"/>
        </p:nvPicPr>
        <p:blipFill>
          <a:blip r:embed="rId6">
            <a:clrChange>
              <a:clrFrom>
                <a:srgbClr val="F8F7F3"/>
              </a:clrFrom>
              <a:clrTo>
                <a:srgbClr val="F8F7F3">
                  <a:alpha val="0"/>
                </a:srgbClr>
              </a:clrTo>
            </a:clrChange>
          </a:blip>
          <a:stretch>
            <a:fillRect/>
          </a:stretch>
        </p:blipFill>
        <p:spPr>
          <a:xfrm>
            <a:off x="1330141" y="5907309"/>
            <a:ext cx="1605198" cy="630440"/>
          </a:xfrm>
          <a:prstGeom prst="rect">
            <a:avLst/>
          </a:prstGeom>
        </p:spPr>
      </p:pic>
      <p:pic>
        <p:nvPicPr>
          <p:cNvPr id="13" name="Picture 4">
            <a:extLst>
              <a:ext uri="{FF2B5EF4-FFF2-40B4-BE49-F238E27FC236}">
                <a16:creationId xmlns:a16="http://schemas.microsoft.com/office/drawing/2014/main" id="{58C019AE-1F36-D5C2-ADC8-3902BFD716A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863" y="5793336"/>
            <a:ext cx="658581" cy="83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4FE1-D7C3-B1A7-F873-C1CB8317E3CE}"/>
              </a:ext>
            </a:extLst>
          </p:cNvPr>
          <p:cNvSpPr>
            <a:spLocks noGrp="1"/>
          </p:cNvSpPr>
          <p:nvPr>
            <p:ph type="title"/>
          </p:nvPr>
        </p:nvSpPr>
        <p:spPr/>
        <p:txBody>
          <a:bodyPr/>
          <a:lstStyle/>
          <a:p>
            <a:r>
              <a:rPr lang="en-GB"/>
              <a:t>Click to edit Master title style</a:t>
            </a:r>
            <a:endParaRPr lang="en-ID"/>
          </a:p>
        </p:txBody>
      </p:sp>
      <p:sp>
        <p:nvSpPr>
          <p:cNvPr id="3" name="Content Placeholder 2">
            <a:extLst>
              <a:ext uri="{FF2B5EF4-FFF2-40B4-BE49-F238E27FC236}">
                <a16:creationId xmlns:a16="http://schemas.microsoft.com/office/drawing/2014/main" id="{FFB3FF2C-F4C8-5055-0414-C7D931BD57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4" name="Content Placeholder 3">
            <a:extLst>
              <a:ext uri="{FF2B5EF4-FFF2-40B4-BE49-F238E27FC236}">
                <a16:creationId xmlns:a16="http://schemas.microsoft.com/office/drawing/2014/main" id="{0D781FCD-7C59-B6D3-4B43-7E54DEF358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5" name="Date Placeholder 4">
            <a:extLst>
              <a:ext uri="{FF2B5EF4-FFF2-40B4-BE49-F238E27FC236}">
                <a16:creationId xmlns:a16="http://schemas.microsoft.com/office/drawing/2014/main" id="{063CC6A3-4FBB-5FE0-6002-36EFC231DAFD}"/>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4B6AAC58-A186-5912-DBA1-5A819703ED6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0E62FCE-168D-A6A8-4334-87C1D073C86D}"/>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28662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F3FC-1D38-E22B-B5FF-FC221E0A596E}"/>
              </a:ext>
            </a:extLst>
          </p:cNvPr>
          <p:cNvSpPr>
            <a:spLocks noGrp="1"/>
          </p:cNvSpPr>
          <p:nvPr>
            <p:ph type="title"/>
          </p:nvPr>
        </p:nvSpPr>
        <p:spPr>
          <a:xfrm>
            <a:off x="839788" y="365125"/>
            <a:ext cx="10515600" cy="1325563"/>
          </a:xfrm>
        </p:spPr>
        <p:txBody>
          <a:bodyPr/>
          <a:lstStyle/>
          <a:p>
            <a:r>
              <a:rPr lang="en-GB"/>
              <a:t>Click to edit Master title style</a:t>
            </a:r>
            <a:endParaRPr lang="en-ID"/>
          </a:p>
        </p:txBody>
      </p:sp>
      <p:sp>
        <p:nvSpPr>
          <p:cNvPr id="3" name="Text Placeholder 2">
            <a:extLst>
              <a:ext uri="{FF2B5EF4-FFF2-40B4-BE49-F238E27FC236}">
                <a16:creationId xmlns:a16="http://schemas.microsoft.com/office/drawing/2014/main" id="{E0280A58-6819-C190-228C-E2AE60AA6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16CC7C-A08C-D1F1-F80E-199D0FFAE7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5" name="Text Placeholder 4">
            <a:extLst>
              <a:ext uri="{FF2B5EF4-FFF2-40B4-BE49-F238E27FC236}">
                <a16:creationId xmlns:a16="http://schemas.microsoft.com/office/drawing/2014/main" id="{6F7C2ED3-3670-F348-23D8-0FF38195E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F00625-EBBF-9AD8-5840-6A4354BB9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7" name="Date Placeholder 6">
            <a:extLst>
              <a:ext uri="{FF2B5EF4-FFF2-40B4-BE49-F238E27FC236}">
                <a16:creationId xmlns:a16="http://schemas.microsoft.com/office/drawing/2014/main" id="{FD5096B6-7A42-D2F1-EE94-608F8A4C06CF}"/>
              </a:ext>
            </a:extLst>
          </p:cNvPr>
          <p:cNvSpPr>
            <a:spLocks noGrp="1"/>
          </p:cNvSpPr>
          <p:nvPr>
            <p:ph type="dt" sz="half" idx="10"/>
          </p:nvPr>
        </p:nvSpPr>
        <p:spPr/>
        <p:txBody>
          <a:bodyPr/>
          <a:lstStyle/>
          <a:p>
            <a:endParaRPr lang="en-ID"/>
          </a:p>
        </p:txBody>
      </p:sp>
      <p:sp>
        <p:nvSpPr>
          <p:cNvPr id="8" name="Footer Placeholder 7">
            <a:extLst>
              <a:ext uri="{FF2B5EF4-FFF2-40B4-BE49-F238E27FC236}">
                <a16:creationId xmlns:a16="http://schemas.microsoft.com/office/drawing/2014/main" id="{A3EDBC30-029E-A375-5586-7A71F998757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2C1D19BB-EF69-20C3-B0AC-E35FCA72EF4D}"/>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237704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F03-1C45-FC6A-9FCF-E9AB5605FEC1}"/>
              </a:ext>
            </a:extLst>
          </p:cNvPr>
          <p:cNvSpPr>
            <a:spLocks noGrp="1"/>
          </p:cNvSpPr>
          <p:nvPr>
            <p:ph type="title"/>
          </p:nvPr>
        </p:nvSpPr>
        <p:spPr/>
        <p:txBody>
          <a:bodyPr/>
          <a:lstStyle/>
          <a:p>
            <a:r>
              <a:rPr lang="en-GB"/>
              <a:t>Click to edit Master title style</a:t>
            </a:r>
            <a:endParaRPr lang="en-ID"/>
          </a:p>
        </p:txBody>
      </p:sp>
      <p:sp>
        <p:nvSpPr>
          <p:cNvPr id="3" name="Date Placeholder 2">
            <a:extLst>
              <a:ext uri="{FF2B5EF4-FFF2-40B4-BE49-F238E27FC236}">
                <a16:creationId xmlns:a16="http://schemas.microsoft.com/office/drawing/2014/main" id="{735C2A3B-8DF7-D2CE-AE2A-6D73C5C1AA46}"/>
              </a:ext>
            </a:extLst>
          </p:cNvPr>
          <p:cNvSpPr>
            <a:spLocks noGrp="1"/>
          </p:cNvSpPr>
          <p:nvPr>
            <p:ph type="dt" sz="half" idx="10"/>
          </p:nvPr>
        </p:nvSpPr>
        <p:spPr/>
        <p:txBody>
          <a:bodyPr/>
          <a:lstStyle/>
          <a:p>
            <a:endParaRPr lang="en-ID"/>
          </a:p>
        </p:txBody>
      </p:sp>
      <p:sp>
        <p:nvSpPr>
          <p:cNvPr id="4" name="Footer Placeholder 3">
            <a:extLst>
              <a:ext uri="{FF2B5EF4-FFF2-40B4-BE49-F238E27FC236}">
                <a16:creationId xmlns:a16="http://schemas.microsoft.com/office/drawing/2014/main" id="{893661F7-9DA8-2CC7-25FB-C995EA0F673C}"/>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A00ABC7C-AE3B-9E02-1CFC-9351E1B0ABD6}"/>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207704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A8079-0AFC-7577-D856-8DD37FA22D1B}"/>
              </a:ext>
            </a:extLst>
          </p:cNvPr>
          <p:cNvSpPr>
            <a:spLocks noGrp="1"/>
          </p:cNvSpPr>
          <p:nvPr>
            <p:ph type="dt" sz="half" idx="10"/>
          </p:nvPr>
        </p:nvSpPr>
        <p:spPr/>
        <p:txBody>
          <a:bodyPr/>
          <a:lstStyle/>
          <a:p>
            <a:endParaRPr lang="en-ID"/>
          </a:p>
        </p:txBody>
      </p:sp>
      <p:sp>
        <p:nvSpPr>
          <p:cNvPr id="3" name="Footer Placeholder 2">
            <a:extLst>
              <a:ext uri="{FF2B5EF4-FFF2-40B4-BE49-F238E27FC236}">
                <a16:creationId xmlns:a16="http://schemas.microsoft.com/office/drawing/2014/main" id="{A3F04475-9BD3-00EB-D803-2044589E9A2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60B0BB1-8595-A1B7-EA79-C5551CABDC0C}"/>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223734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5A65-4A04-DDB5-1287-148D545711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D"/>
          </a:p>
        </p:txBody>
      </p:sp>
      <p:sp>
        <p:nvSpPr>
          <p:cNvPr id="3" name="Content Placeholder 2">
            <a:extLst>
              <a:ext uri="{FF2B5EF4-FFF2-40B4-BE49-F238E27FC236}">
                <a16:creationId xmlns:a16="http://schemas.microsoft.com/office/drawing/2014/main" id="{ECE8CDE0-0606-75F9-14FC-4E17B8EB3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4" name="Text Placeholder 3">
            <a:extLst>
              <a:ext uri="{FF2B5EF4-FFF2-40B4-BE49-F238E27FC236}">
                <a16:creationId xmlns:a16="http://schemas.microsoft.com/office/drawing/2014/main" id="{08EE11E3-5355-94F8-8B8B-ABF65DAFA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CBE0F3-B945-FCC6-E47D-22F93C09F7FB}"/>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8BF41FB4-1E8B-C01D-8EB8-56BC617A54D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7DA9C82-7224-5519-262D-8A99153D85ED}"/>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10158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4161-DD54-13CB-9F91-8EB405353D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D"/>
          </a:p>
        </p:txBody>
      </p:sp>
      <p:sp>
        <p:nvSpPr>
          <p:cNvPr id="3" name="Picture Placeholder 2">
            <a:extLst>
              <a:ext uri="{FF2B5EF4-FFF2-40B4-BE49-F238E27FC236}">
                <a16:creationId xmlns:a16="http://schemas.microsoft.com/office/drawing/2014/main" id="{5120670F-01DC-7E1C-B621-EEBCFEB4E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E796B0B0-8FBE-5F2C-133E-37DFA0327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C70EB6-3E0B-A560-E58F-B2DF16AA6EC1}"/>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F4B6FA5D-2D28-AE2C-6705-32C7C5D075F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82850B5-8EBE-FB06-5B63-A6FE86C57501}"/>
              </a:ext>
            </a:extLst>
          </p:cNvPr>
          <p:cNvSpPr>
            <a:spLocks noGrp="1"/>
          </p:cNvSpPr>
          <p:nvPr>
            <p:ph type="sldNum" sz="quarter" idx="12"/>
          </p:nvPr>
        </p:nvSpPr>
        <p:spPr/>
        <p:txBody>
          <a:bodyPr/>
          <a:lstStyle/>
          <a:p>
            <a:fld id="{617DB505-7B44-4450-BDFB-FEC5A529D2C4}" type="slidenum">
              <a:rPr lang="en-ID" smtClean="0"/>
              <a:t>‹#›</a:t>
            </a:fld>
            <a:endParaRPr lang="en-ID"/>
          </a:p>
        </p:txBody>
      </p:sp>
    </p:spTree>
    <p:extLst>
      <p:ext uri="{BB962C8B-B14F-4D97-AF65-F5344CB8AC3E}">
        <p14:creationId xmlns:p14="http://schemas.microsoft.com/office/powerpoint/2010/main" val="393376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0AB5F-3436-786B-5B49-CC3D0FC92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D"/>
          </a:p>
        </p:txBody>
      </p:sp>
      <p:sp>
        <p:nvSpPr>
          <p:cNvPr id="3" name="Text Placeholder 2">
            <a:extLst>
              <a:ext uri="{FF2B5EF4-FFF2-40B4-BE49-F238E27FC236}">
                <a16:creationId xmlns:a16="http://schemas.microsoft.com/office/drawing/2014/main" id="{238A3BCF-44E0-5B51-00F8-EAF7ECD4E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D"/>
          </a:p>
        </p:txBody>
      </p:sp>
      <p:sp>
        <p:nvSpPr>
          <p:cNvPr id="4" name="Date Placeholder 3">
            <a:extLst>
              <a:ext uri="{FF2B5EF4-FFF2-40B4-BE49-F238E27FC236}">
                <a16:creationId xmlns:a16="http://schemas.microsoft.com/office/drawing/2014/main" id="{CB3BEAF9-AEBD-BFE0-7BA3-AF13EF15C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ID"/>
          </a:p>
        </p:txBody>
      </p:sp>
      <p:sp>
        <p:nvSpPr>
          <p:cNvPr id="5" name="Footer Placeholder 4">
            <a:extLst>
              <a:ext uri="{FF2B5EF4-FFF2-40B4-BE49-F238E27FC236}">
                <a16:creationId xmlns:a16="http://schemas.microsoft.com/office/drawing/2014/main" id="{0F30A7A3-8DF1-0AF6-DDA0-805A4EA3A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BD7CC2D7-CC33-D896-A7E6-63B86D102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7DB505-7B44-4450-BDFB-FEC5A529D2C4}" type="slidenum">
              <a:rPr lang="en-ID" smtClean="0"/>
              <a:t>‹#›</a:t>
            </a:fld>
            <a:endParaRPr lang="en-ID"/>
          </a:p>
        </p:txBody>
      </p:sp>
    </p:spTree>
    <p:extLst>
      <p:ext uri="{BB962C8B-B14F-4D97-AF65-F5344CB8AC3E}">
        <p14:creationId xmlns:p14="http://schemas.microsoft.com/office/powerpoint/2010/main" val="213948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93B1A479-CEC5-F6B1-4DA4-1215459D866C}"/>
              </a:ext>
            </a:extLst>
          </p:cNvPr>
          <p:cNvSpPr/>
          <p:nvPr/>
        </p:nvSpPr>
        <p:spPr>
          <a:xfrm>
            <a:off x="-952500" y="2423181"/>
            <a:ext cx="13830300" cy="1493520"/>
          </a:xfrm>
          <a:prstGeom prst="parallelogram">
            <a:avLst/>
          </a:prstGeom>
          <a:solidFill>
            <a:srgbClr val="E953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12" descr="A blue and black logo&#10;&#10;Description automatically generated">
            <a:extLst>
              <a:ext uri="{FF2B5EF4-FFF2-40B4-BE49-F238E27FC236}">
                <a16:creationId xmlns:a16="http://schemas.microsoft.com/office/drawing/2014/main" id="{2C7AEE28-1579-E15E-0CA3-05EA8CBDE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62" y="536470"/>
            <a:ext cx="2959838" cy="911329"/>
          </a:xfrm>
          <a:prstGeom prst="rect">
            <a:avLst/>
          </a:prstGeom>
        </p:spPr>
      </p:pic>
      <p:sp>
        <p:nvSpPr>
          <p:cNvPr id="14" name="TextBox 13">
            <a:extLst>
              <a:ext uri="{FF2B5EF4-FFF2-40B4-BE49-F238E27FC236}">
                <a16:creationId xmlns:a16="http://schemas.microsoft.com/office/drawing/2014/main" id="{1895E877-3277-6262-D171-E97F183B7BAC}"/>
              </a:ext>
            </a:extLst>
          </p:cNvPr>
          <p:cNvSpPr txBox="1"/>
          <p:nvPr/>
        </p:nvSpPr>
        <p:spPr>
          <a:xfrm>
            <a:off x="4119838" y="3012471"/>
            <a:ext cx="3187091" cy="461665"/>
          </a:xfrm>
          <a:prstGeom prst="rect">
            <a:avLst/>
          </a:prstGeom>
          <a:noFill/>
        </p:spPr>
        <p:txBody>
          <a:bodyPr wrap="none" rtlCol="0">
            <a:spAutoFit/>
          </a:bodyPr>
          <a:lstStyle/>
          <a:p>
            <a:r>
              <a:rPr lang="en-US" sz="2400" b="1" dirty="0">
                <a:solidFill>
                  <a:schemeClr val="bg1"/>
                </a:solidFill>
                <a:latin typeface="Poppins" panose="00000500000000000000" pitchFamily="2" charset="0"/>
                <a:cs typeface="Poppins" panose="00000500000000000000" pitchFamily="2" charset="0"/>
              </a:rPr>
              <a:t>“</a:t>
            </a:r>
            <a:r>
              <a:rPr lang="en-US" sz="2400" b="1" dirty="0" err="1">
                <a:solidFill>
                  <a:schemeClr val="bg1"/>
                </a:solidFill>
                <a:latin typeface="Poppins" panose="00000500000000000000" pitchFamily="2" charset="0"/>
                <a:cs typeface="Poppins" panose="00000500000000000000" pitchFamily="2" charset="0"/>
              </a:rPr>
              <a:t>Judul</a:t>
            </a:r>
            <a:r>
              <a:rPr lang="en-US" sz="2400" b="1" dirty="0">
                <a:solidFill>
                  <a:schemeClr val="bg1"/>
                </a:solidFill>
                <a:latin typeface="Poppins" panose="00000500000000000000" pitchFamily="2" charset="0"/>
                <a:cs typeface="Poppins" panose="00000500000000000000" pitchFamily="2" charset="0"/>
              </a:rPr>
              <a:t> Ide </a:t>
            </a:r>
            <a:r>
              <a:rPr lang="en-US" sz="2400" b="1" dirty="0" err="1">
                <a:solidFill>
                  <a:schemeClr val="bg1"/>
                </a:solidFill>
                <a:latin typeface="Poppins" panose="00000500000000000000" pitchFamily="2" charset="0"/>
                <a:cs typeface="Poppins" panose="00000500000000000000" pitchFamily="2" charset="0"/>
              </a:rPr>
              <a:t>Inovasi</a:t>
            </a:r>
            <a:r>
              <a:rPr lang="en-US" sz="2400" b="1" dirty="0">
                <a:solidFill>
                  <a:schemeClr val="bg1"/>
                </a:solidFill>
                <a:latin typeface="Poppins" panose="00000500000000000000" pitchFamily="2" charset="0"/>
                <a:cs typeface="Poppins" panose="00000500000000000000" pitchFamily="2" charset="0"/>
              </a:rPr>
              <a:t>”</a:t>
            </a:r>
            <a:endParaRPr lang="en-ID" sz="2400" b="1" dirty="0">
              <a:solidFill>
                <a:schemeClr val="bg1"/>
              </a:solidFill>
              <a:latin typeface="Poppins" panose="00000500000000000000" pitchFamily="2" charset="0"/>
              <a:cs typeface="Poppins" panose="00000500000000000000" pitchFamily="2" charset="0"/>
            </a:endParaRPr>
          </a:p>
        </p:txBody>
      </p:sp>
      <p:grpSp>
        <p:nvGrpSpPr>
          <p:cNvPr id="16" name="Group 3">
            <a:extLst>
              <a:ext uri="{FF2B5EF4-FFF2-40B4-BE49-F238E27FC236}">
                <a16:creationId xmlns:a16="http://schemas.microsoft.com/office/drawing/2014/main" id="{D345DE7E-C4BE-C7C7-E80F-BE96D6F7E7B8}"/>
              </a:ext>
            </a:extLst>
          </p:cNvPr>
          <p:cNvGrpSpPr/>
          <p:nvPr/>
        </p:nvGrpSpPr>
        <p:grpSpPr>
          <a:xfrm rot="-10800000">
            <a:off x="3226581" y="1781826"/>
            <a:ext cx="732977" cy="641355"/>
            <a:chOff x="0" y="0"/>
            <a:chExt cx="812800" cy="711200"/>
          </a:xfrm>
          <a:solidFill>
            <a:srgbClr val="087444"/>
          </a:solidFill>
        </p:grpSpPr>
        <p:sp>
          <p:nvSpPr>
            <p:cNvPr id="17" name="Freeform 4">
              <a:extLst>
                <a:ext uri="{FF2B5EF4-FFF2-40B4-BE49-F238E27FC236}">
                  <a16:creationId xmlns:a16="http://schemas.microsoft.com/office/drawing/2014/main" id="{F20E7117-15F6-5248-0BF7-5257FBA79A0A}"/>
                </a:ext>
              </a:extLst>
            </p:cNvPr>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grpFill/>
          </p:spPr>
          <p:txBody>
            <a:bodyPr/>
            <a:lstStyle/>
            <a:p>
              <a:endParaRPr lang="en-ID"/>
            </a:p>
          </p:txBody>
        </p:sp>
        <p:sp>
          <p:nvSpPr>
            <p:cNvPr id="18" name="TextBox 5">
              <a:extLst>
                <a:ext uri="{FF2B5EF4-FFF2-40B4-BE49-F238E27FC236}">
                  <a16:creationId xmlns:a16="http://schemas.microsoft.com/office/drawing/2014/main" id="{3BA578BE-F4E3-5FD4-AC39-47A9374FBD4F}"/>
                </a:ext>
              </a:extLst>
            </p:cNvPr>
            <p:cNvSpPr txBox="1"/>
            <p:nvPr/>
          </p:nvSpPr>
          <p:spPr>
            <a:xfrm>
              <a:off x="249201" y="50800"/>
              <a:ext cx="558800" cy="330200"/>
            </a:xfrm>
            <a:prstGeom prst="rect">
              <a:avLst/>
            </a:prstGeom>
            <a:grpFill/>
          </p:spPr>
          <p:txBody>
            <a:bodyPr lIns="50800" tIns="50800" rIns="50800" bIns="50800" rtlCol="0" anchor="ctr"/>
            <a:lstStyle/>
            <a:p>
              <a:pPr algn="ctr">
                <a:lnSpc>
                  <a:spcPts val="2540"/>
                </a:lnSpc>
              </a:pPr>
              <a:endParaRPr>
                <a:latin typeface="Poppins" panose="00000500000000000000" pitchFamily="2" charset="0"/>
                <a:cs typeface="Poppins" panose="00000500000000000000" pitchFamily="2" charset="0"/>
              </a:endParaRPr>
            </a:p>
          </p:txBody>
        </p:sp>
      </p:grpSp>
      <p:grpSp>
        <p:nvGrpSpPr>
          <p:cNvPr id="19" name="Group 9">
            <a:extLst>
              <a:ext uri="{FF2B5EF4-FFF2-40B4-BE49-F238E27FC236}">
                <a16:creationId xmlns:a16="http://schemas.microsoft.com/office/drawing/2014/main" id="{E7968A17-B5FD-555C-EA57-CFBF2803A51A}"/>
              </a:ext>
            </a:extLst>
          </p:cNvPr>
          <p:cNvGrpSpPr/>
          <p:nvPr/>
        </p:nvGrpSpPr>
        <p:grpSpPr>
          <a:xfrm>
            <a:off x="412750" y="1781826"/>
            <a:ext cx="3180320" cy="641355"/>
            <a:chOff x="0" y="0"/>
            <a:chExt cx="4523508" cy="887817"/>
          </a:xfrm>
          <a:solidFill>
            <a:srgbClr val="149D45"/>
          </a:solidFill>
        </p:grpSpPr>
        <p:sp>
          <p:nvSpPr>
            <p:cNvPr id="20" name="Freeform 10">
              <a:extLst>
                <a:ext uri="{FF2B5EF4-FFF2-40B4-BE49-F238E27FC236}">
                  <a16:creationId xmlns:a16="http://schemas.microsoft.com/office/drawing/2014/main" id="{4C5FAD05-1A2B-F649-6A71-EAE61742330F}"/>
                </a:ext>
              </a:extLst>
            </p:cNvPr>
            <p:cNvSpPr/>
            <p:nvPr/>
          </p:nvSpPr>
          <p:spPr>
            <a:xfrm>
              <a:off x="0" y="0"/>
              <a:ext cx="4523508" cy="887817"/>
            </a:xfrm>
            <a:custGeom>
              <a:avLst/>
              <a:gdLst/>
              <a:ahLst/>
              <a:cxnLst/>
              <a:rect l="l" t="t" r="r" b="b"/>
              <a:pathLst>
                <a:path w="4523508" h="887817">
                  <a:moveTo>
                    <a:pt x="203200" y="0"/>
                  </a:moveTo>
                  <a:lnTo>
                    <a:pt x="4523508" y="0"/>
                  </a:lnTo>
                  <a:lnTo>
                    <a:pt x="4320308" y="887817"/>
                  </a:lnTo>
                  <a:lnTo>
                    <a:pt x="0" y="887817"/>
                  </a:lnTo>
                  <a:lnTo>
                    <a:pt x="203200" y="0"/>
                  </a:lnTo>
                  <a:close/>
                </a:path>
              </a:pathLst>
            </a:custGeom>
            <a:grpFill/>
          </p:spPr>
          <p:txBody>
            <a:bodyPr/>
            <a:lstStyle/>
            <a:p>
              <a:endParaRPr lang="en-ID"/>
            </a:p>
          </p:txBody>
        </p:sp>
        <p:sp>
          <p:nvSpPr>
            <p:cNvPr id="21" name="TextBox 11">
              <a:extLst>
                <a:ext uri="{FF2B5EF4-FFF2-40B4-BE49-F238E27FC236}">
                  <a16:creationId xmlns:a16="http://schemas.microsoft.com/office/drawing/2014/main" id="{B33E3A42-5E0A-BE2D-20DA-B826FDDE718E}"/>
                </a:ext>
              </a:extLst>
            </p:cNvPr>
            <p:cNvSpPr txBox="1"/>
            <p:nvPr/>
          </p:nvSpPr>
          <p:spPr>
            <a:xfrm>
              <a:off x="420590" y="20947"/>
              <a:ext cx="609599" cy="609600"/>
            </a:xfrm>
            <a:prstGeom prst="rect">
              <a:avLst/>
            </a:prstGeom>
            <a:grpFill/>
          </p:spPr>
          <p:txBody>
            <a:bodyPr lIns="50800" tIns="50800" rIns="50800" bIns="50800" rtlCol="0" anchor="ctr"/>
            <a:lstStyle/>
            <a:p>
              <a:pPr algn="ctr">
                <a:lnSpc>
                  <a:spcPts val="2540"/>
                </a:lnSpc>
              </a:pPr>
              <a:endParaRPr>
                <a:latin typeface="Poppins" panose="00000500000000000000" pitchFamily="2" charset="0"/>
                <a:cs typeface="Poppins" panose="00000500000000000000" pitchFamily="2" charset="0"/>
              </a:endParaRPr>
            </a:p>
          </p:txBody>
        </p:sp>
      </p:grpSp>
      <p:sp>
        <p:nvSpPr>
          <p:cNvPr id="22" name="TextBox 23">
            <a:extLst>
              <a:ext uri="{FF2B5EF4-FFF2-40B4-BE49-F238E27FC236}">
                <a16:creationId xmlns:a16="http://schemas.microsoft.com/office/drawing/2014/main" id="{8BAA98CE-4E35-3BE6-CD8F-5382A372D357}"/>
              </a:ext>
            </a:extLst>
          </p:cNvPr>
          <p:cNvSpPr txBox="1"/>
          <p:nvPr/>
        </p:nvSpPr>
        <p:spPr>
          <a:xfrm>
            <a:off x="535849" y="1894242"/>
            <a:ext cx="2846680" cy="416524"/>
          </a:xfrm>
          <a:prstGeom prst="rect">
            <a:avLst/>
          </a:prstGeom>
        </p:spPr>
        <p:txBody>
          <a:bodyPr lIns="0" tIns="0" rIns="0" bIns="0" rtlCol="0" anchor="t">
            <a:spAutoFit/>
          </a:bodyPr>
          <a:lstStyle/>
          <a:p>
            <a:pPr algn="ctr">
              <a:lnSpc>
                <a:spcPts val="1641"/>
              </a:lnSpc>
            </a:pPr>
            <a:r>
              <a:rPr lang="en-US" sz="1600" dirty="0">
                <a:solidFill>
                  <a:srgbClr val="FFFFFF"/>
                </a:solidFill>
                <a:latin typeface="Poppins" panose="00000500000000000000" pitchFamily="2" charset="0"/>
                <a:cs typeface="Poppins" panose="00000500000000000000" pitchFamily="2" charset="0"/>
              </a:rPr>
              <a:t>*Ide </a:t>
            </a:r>
            <a:r>
              <a:rPr lang="en-US" sz="1600" dirty="0" err="1">
                <a:solidFill>
                  <a:srgbClr val="FFFFFF"/>
                </a:solidFill>
                <a:latin typeface="Poppins" panose="00000500000000000000" pitchFamily="2" charset="0"/>
                <a:cs typeface="Poppins" panose="00000500000000000000" pitchFamily="2" charset="0"/>
              </a:rPr>
              <a:t>Inovatif</a:t>
            </a:r>
            <a:r>
              <a:rPr lang="en-US" sz="1600" dirty="0">
                <a:solidFill>
                  <a:srgbClr val="FFFFFF"/>
                </a:solidFill>
                <a:latin typeface="Poppins" panose="00000500000000000000" pitchFamily="2" charset="0"/>
                <a:cs typeface="Poppins" panose="00000500000000000000" pitchFamily="2" charset="0"/>
              </a:rPr>
              <a:t> / </a:t>
            </a:r>
            <a:r>
              <a:rPr lang="en-US" sz="1600" dirty="0" err="1">
                <a:solidFill>
                  <a:srgbClr val="FFFFFF"/>
                </a:solidFill>
                <a:latin typeface="Poppins" panose="00000500000000000000" pitchFamily="2" charset="0"/>
                <a:cs typeface="Poppins" panose="00000500000000000000" pitchFamily="2" charset="0"/>
              </a:rPr>
              <a:t>Inovasi</a:t>
            </a:r>
            <a:r>
              <a:rPr lang="en-US" sz="1600" dirty="0">
                <a:solidFill>
                  <a:srgbClr val="FFFFFF"/>
                </a:solidFill>
                <a:latin typeface="Poppins" panose="00000500000000000000" pitchFamily="2" charset="0"/>
                <a:cs typeface="Poppins" panose="00000500000000000000" pitchFamily="2" charset="0"/>
              </a:rPr>
              <a:t> </a:t>
            </a:r>
            <a:r>
              <a:rPr lang="en-US" sz="1600" dirty="0" err="1">
                <a:solidFill>
                  <a:srgbClr val="FFFFFF"/>
                </a:solidFill>
                <a:latin typeface="Poppins" panose="00000500000000000000" pitchFamily="2" charset="0"/>
                <a:cs typeface="Poppins" panose="00000500000000000000" pitchFamily="2" charset="0"/>
              </a:rPr>
              <a:t>Terimplementasi</a:t>
            </a:r>
            <a:endParaRPr lang="en-US" sz="1600" dirty="0">
              <a:solidFill>
                <a:srgbClr val="FFFFFF"/>
              </a:solidFill>
              <a:latin typeface="Poppins" panose="00000500000000000000" pitchFamily="2" charset="0"/>
              <a:cs typeface="Poppins" panose="00000500000000000000" pitchFamily="2" charset="0"/>
            </a:endParaRPr>
          </a:p>
        </p:txBody>
      </p:sp>
      <p:sp>
        <p:nvSpPr>
          <p:cNvPr id="23" name="TextBox 23">
            <a:extLst>
              <a:ext uri="{FF2B5EF4-FFF2-40B4-BE49-F238E27FC236}">
                <a16:creationId xmlns:a16="http://schemas.microsoft.com/office/drawing/2014/main" id="{0B609A5E-9DA1-607B-19E1-412494DAE2AA}"/>
              </a:ext>
            </a:extLst>
          </p:cNvPr>
          <p:cNvSpPr txBox="1"/>
          <p:nvPr/>
        </p:nvSpPr>
        <p:spPr>
          <a:xfrm>
            <a:off x="1112878" y="4218611"/>
            <a:ext cx="2846680" cy="1043363"/>
          </a:xfrm>
          <a:prstGeom prst="rect">
            <a:avLst/>
          </a:prstGeom>
        </p:spPr>
        <p:txBody>
          <a:bodyPr lIns="0" tIns="0" rIns="0" bIns="0" rtlCol="0" anchor="t">
            <a:spAutoFit/>
          </a:bodyPr>
          <a:lstStyle/>
          <a:p>
            <a:pPr>
              <a:lnSpc>
                <a:spcPts val="1641"/>
              </a:lnSpc>
            </a:pPr>
            <a:r>
              <a:rPr lang="en-US" sz="1600" dirty="0" err="1">
                <a:latin typeface="Poppins" panose="00000500000000000000" pitchFamily="2" charset="0"/>
                <a:cs typeface="Poppins" panose="00000500000000000000" pitchFamily="2" charset="0"/>
              </a:rPr>
              <a:t>Disusun</a:t>
            </a:r>
            <a:r>
              <a:rPr lang="en-US" sz="1600" dirty="0">
                <a:latin typeface="Poppins" panose="00000500000000000000" pitchFamily="2" charset="0"/>
                <a:cs typeface="Poppins" panose="00000500000000000000" pitchFamily="2" charset="0"/>
              </a:rPr>
              <a:t>:</a:t>
            </a:r>
          </a:p>
          <a:p>
            <a:pPr>
              <a:lnSpc>
                <a:spcPts val="1641"/>
              </a:lnSpc>
            </a:pPr>
            <a:endParaRPr lang="en-US" sz="1600" dirty="0">
              <a:latin typeface="Poppins" panose="00000500000000000000" pitchFamily="2" charset="0"/>
              <a:cs typeface="Poppins" panose="00000500000000000000" pitchFamily="2" charset="0"/>
            </a:endParaRPr>
          </a:p>
          <a:p>
            <a:pPr>
              <a:lnSpc>
                <a:spcPts val="1641"/>
              </a:lnSpc>
            </a:pPr>
            <a:r>
              <a:rPr lang="en-US" sz="2000" dirty="0">
                <a:latin typeface="Poppins" panose="00000500000000000000" pitchFamily="2" charset="0"/>
                <a:cs typeface="Poppins" panose="00000500000000000000" pitchFamily="2" charset="0"/>
              </a:rPr>
              <a:t>☐ Individual</a:t>
            </a:r>
          </a:p>
          <a:p>
            <a:pPr>
              <a:lnSpc>
                <a:spcPts val="1641"/>
              </a:lnSpc>
            </a:pPr>
            <a:endParaRPr lang="en-US" sz="2000" dirty="0">
              <a:latin typeface="Poppins" panose="00000500000000000000" pitchFamily="2" charset="0"/>
              <a:cs typeface="Poppins" panose="00000500000000000000" pitchFamily="2" charset="0"/>
            </a:endParaRPr>
          </a:p>
          <a:p>
            <a:pPr>
              <a:lnSpc>
                <a:spcPts val="1641"/>
              </a:lnSpc>
            </a:pPr>
            <a:r>
              <a:rPr lang="en-US" sz="2000" dirty="0">
                <a:latin typeface="Poppins" panose="00000500000000000000" pitchFamily="2" charset="0"/>
                <a:cs typeface="Poppins" panose="00000500000000000000" pitchFamily="2" charset="0"/>
              </a:rPr>
              <a:t>☐ Tim</a:t>
            </a:r>
          </a:p>
        </p:txBody>
      </p:sp>
      <p:graphicFrame>
        <p:nvGraphicFramePr>
          <p:cNvPr id="26" name="Table 25">
            <a:extLst>
              <a:ext uri="{FF2B5EF4-FFF2-40B4-BE49-F238E27FC236}">
                <a16:creationId xmlns:a16="http://schemas.microsoft.com/office/drawing/2014/main" id="{5920469F-B54A-7D3B-C700-E414192081AF}"/>
              </a:ext>
            </a:extLst>
          </p:cNvPr>
          <p:cNvGraphicFramePr>
            <a:graphicFrameLocks noGrp="1"/>
          </p:cNvGraphicFramePr>
          <p:nvPr>
            <p:extLst>
              <p:ext uri="{D42A27DB-BD31-4B8C-83A1-F6EECF244321}">
                <p14:modId xmlns:p14="http://schemas.microsoft.com/office/powerpoint/2010/main" val="1018790647"/>
              </p:ext>
            </p:extLst>
          </p:nvPr>
        </p:nvGraphicFramePr>
        <p:xfrm>
          <a:off x="4514850" y="4063426"/>
          <a:ext cx="7132320" cy="1758572"/>
        </p:xfrm>
        <a:graphic>
          <a:graphicData uri="http://schemas.openxmlformats.org/drawingml/2006/table">
            <a:tbl>
              <a:tblPr bandRow="1">
                <a:tableStyleId>{5C22544A-7EE6-4342-B048-85BDC9FD1C3A}</a:tableStyleId>
              </a:tblPr>
              <a:tblGrid>
                <a:gridCol w="2704088">
                  <a:extLst>
                    <a:ext uri="{9D8B030D-6E8A-4147-A177-3AD203B41FA5}">
                      <a16:colId xmlns:a16="http://schemas.microsoft.com/office/drawing/2014/main" val="234683823"/>
                    </a:ext>
                  </a:extLst>
                </a:gridCol>
                <a:gridCol w="259643">
                  <a:extLst>
                    <a:ext uri="{9D8B030D-6E8A-4147-A177-3AD203B41FA5}">
                      <a16:colId xmlns:a16="http://schemas.microsoft.com/office/drawing/2014/main" val="2458383321"/>
                    </a:ext>
                  </a:extLst>
                </a:gridCol>
                <a:gridCol w="4168589">
                  <a:extLst>
                    <a:ext uri="{9D8B030D-6E8A-4147-A177-3AD203B41FA5}">
                      <a16:colId xmlns:a16="http://schemas.microsoft.com/office/drawing/2014/main" val="3106942263"/>
                    </a:ext>
                  </a:extLst>
                </a:gridCol>
              </a:tblGrid>
              <a:tr h="407265">
                <a:tc>
                  <a:txBody>
                    <a:bodyPr/>
                    <a:lstStyle/>
                    <a:p>
                      <a:r>
                        <a:rPr lang="en-US" sz="1600" dirty="0">
                          <a:latin typeface="Poppins" panose="00000500000000000000" pitchFamily="2" charset="0"/>
                          <a:cs typeface="Poppins" panose="00000500000000000000" pitchFamily="2" charset="0"/>
                        </a:rPr>
                        <a:t>Nama Tim / </a:t>
                      </a:r>
                      <a:r>
                        <a:rPr lang="en-US" sz="1600" dirty="0" err="1">
                          <a:latin typeface="Poppins" panose="00000500000000000000" pitchFamily="2" charset="0"/>
                          <a:cs typeface="Poppins" panose="00000500000000000000" pitchFamily="2" charset="0"/>
                        </a:rPr>
                        <a:t>Individu</a:t>
                      </a:r>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mpd="sng">
                      <a:noFill/>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atin typeface="Poppins" panose="00000500000000000000" pitchFamily="2" charset="0"/>
                          <a:cs typeface="Poppins" panose="00000500000000000000" pitchFamily="2" charset="0"/>
                        </a:rPr>
                        <a:t>:</a:t>
                      </a:r>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mpd="sng">
                      <a:noFill/>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mpd="sng">
                      <a:noFill/>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9847431"/>
                  </a:ext>
                </a:extLst>
              </a:tr>
              <a:tr h="999651">
                <a:tc>
                  <a:txBody>
                    <a:bodyPr/>
                    <a:lstStyle/>
                    <a:p>
                      <a:r>
                        <a:rPr lang="en-US" sz="1600" dirty="0" err="1">
                          <a:latin typeface="Poppins" panose="00000500000000000000" pitchFamily="2" charset="0"/>
                          <a:cs typeface="Poppins" panose="00000500000000000000" pitchFamily="2" charset="0"/>
                        </a:rPr>
                        <a:t>Ketua</a:t>
                      </a:r>
                      <a:r>
                        <a:rPr lang="en-US" sz="1600" dirty="0">
                          <a:latin typeface="Poppins" panose="00000500000000000000" pitchFamily="2" charset="0"/>
                          <a:cs typeface="Poppins" panose="00000500000000000000" pitchFamily="2" charset="0"/>
                        </a:rPr>
                        <a:t> Tim</a:t>
                      </a:r>
                    </a:p>
                    <a:p>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Anggota</a:t>
                      </a:r>
                      <a:r>
                        <a:rPr lang="en-US" sz="1600" dirty="0">
                          <a:latin typeface="Poppins" panose="00000500000000000000" pitchFamily="2" charset="0"/>
                          <a:cs typeface="Poppins" panose="00000500000000000000" pitchFamily="2" charset="0"/>
                        </a:rPr>
                        <a:t> Tim (1)</a:t>
                      </a:r>
                    </a:p>
                    <a:p>
                      <a:r>
                        <a:rPr lang="en-US" sz="1600" dirty="0">
                          <a:latin typeface="Poppins" panose="00000500000000000000" pitchFamily="2" charset="0"/>
                          <a:cs typeface="Poppins" panose="00000500000000000000" pitchFamily="2" charset="0"/>
                        </a:rPr>
                        <a:t>  </a:t>
                      </a:r>
                      <a:r>
                        <a:rPr lang="en-US" sz="1600" dirty="0" err="1">
                          <a:latin typeface="Poppins" panose="00000500000000000000" pitchFamily="2" charset="0"/>
                          <a:cs typeface="Poppins" panose="00000500000000000000" pitchFamily="2" charset="0"/>
                        </a:rPr>
                        <a:t>Anggota</a:t>
                      </a:r>
                      <a:r>
                        <a:rPr lang="en-US" sz="1600" dirty="0">
                          <a:latin typeface="Poppins" panose="00000500000000000000" pitchFamily="2" charset="0"/>
                          <a:cs typeface="Poppins" panose="00000500000000000000" pitchFamily="2" charset="0"/>
                        </a:rPr>
                        <a:t> Tim (2)</a:t>
                      </a:r>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ap="flat" cmpd="sng" algn="ctr">
                      <a:solidFill>
                        <a:srgbClr val="E9533D"/>
                      </a:solidFill>
                      <a:prstDash val="sysDot"/>
                      <a:round/>
                      <a:headEnd type="none" w="med" len="med"/>
                      <a:tailEnd type="none" w="med" len="med"/>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atin typeface="Poppins" panose="00000500000000000000" pitchFamily="2" charset="0"/>
                          <a:cs typeface="Poppins" panose="00000500000000000000" pitchFamily="2" charset="0"/>
                        </a:rPr>
                        <a:t>:</a:t>
                      </a:r>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ap="flat" cmpd="sng" algn="ctr">
                      <a:solidFill>
                        <a:srgbClr val="E9533D"/>
                      </a:solidFill>
                      <a:prstDash val="sysDot"/>
                      <a:round/>
                      <a:headEnd type="none" w="med" len="med"/>
                      <a:tailEnd type="none" w="med" len="med"/>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ap="flat" cmpd="sng" algn="ctr">
                      <a:solidFill>
                        <a:srgbClr val="E9533D"/>
                      </a:solidFill>
                      <a:prstDash val="sysDot"/>
                      <a:round/>
                      <a:headEnd type="none" w="med" len="med"/>
                      <a:tailEnd type="none" w="med" len="med"/>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238878"/>
                  </a:ext>
                </a:extLst>
              </a:tr>
              <a:tr h="351656">
                <a:tc>
                  <a:txBody>
                    <a:bodyPr/>
                    <a:lstStyle/>
                    <a:p>
                      <a:r>
                        <a:rPr lang="en-US" sz="1600" dirty="0">
                          <a:latin typeface="Poppins" panose="00000500000000000000" pitchFamily="2" charset="0"/>
                          <a:cs typeface="Poppins" panose="00000500000000000000" pitchFamily="2" charset="0"/>
                        </a:rPr>
                        <a:t>Unit </a:t>
                      </a:r>
                      <a:r>
                        <a:rPr lang="en-US" sz="1600" dirty="0" err="1">
                          <a:latin typeface="Poppins" panose="00000500000000000000" pitchFamily="2" charset="0"/>
                          <a:cs typeface="Poppins" panose="00000500000000000000" pitchFamily="2" charset="0"/>
                        </a:rPr>
                        <a:t>Kerja</a:t>
                      </a:r>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ap="flat" cmpd="sng" algn="ctr">
                      <a:solidFill>
                        <a:srgbClr val="E9533D"/>
                      </a:solidFill>
                      <a:prstDash val="sysDot"/>
                      <a:round/>
                      <a:headEnd type="none" w="med" len="med"/>
                      <a:tailEnd type="none" w="med" len="med"/>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atin typeface="Poppins" panose="00000500000000000000" pitchFamily="2" charset="0"/>
                          <a:cs typeface="Poppins" panose="00000500000000000000" pitchFamily="2" charset="0"/>
                        </a:rPr>
                        <a:t>:</a:t>
                      </a:r>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ap="flat" cmpd="sng" algn="ctr">
                      <a:solidFill>
                        <a:srgbClr val="E9533D"/>
                      </a:solidFill>
                      <a:prstDash val="sysDot"/>
                      <a:round/>
                      <a:headEnd type="none" w="med" len="med"/>
                      <a:tailEnd type="none" w="med" len="med"/>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D" sz="1600" dirty="0">
                        <a:latin typeface="Poppins" panose="00000500000000000000" pitchFamily="2" charset="0"/>
                        <a:cs typeface="Poppins" panose="00000500000000000000" pitchFamily="2" charset="0"/>
                      </a:endParaRPr>
                    </a:p>
                  </a:txBody>
                  <a:tcPr anchor="ctr">
                    <a:lnL w="12700" cmpd="sng">
                      <a:noFill/>
                    </a:lnL>
                    <a:lnR w="12700" cmpd="sng">
                      <a:noFill/>
                    </a:lnR>
                    <a:lnT w="12700" cap="flat" cmpd="sng" algn="ctr">
                      <a:solidFill>
                        <a:srgbClr val="E9533D"/>
                      </a:solidFill>
                      <a:prstDash val="sysDot"/>
                      <a:round/>
                      <a:headEnd type="none" w="med" len="med"/>
                      <a:tailEnd type="none" w="med" len="med"/>
                    </a:lnT>
                    <a:lnB w="12700" cap="flat" cmpd="sng" algn="ctr">
                      <a:solidFill>
                        <a:srgbClr val="E9533D"/>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275058"/>
                  </a:ext>
                </a:extLst>
              </a:tr>
            </a:tbl>
          </a:graphicData>
        </a:graphic>
      </p:graphicFrame>
      <p:sp>
        <p:nvSpPr>
          <p:cNvPr id="28" name="TextBox 27">
            <a:extLst>
              <a:ext uri="{FF2B5EF4-FFF2-40B4-BE49-F238E27FC236}">
                <a16:creationId xmlns:a16="http://schemas.microsoft.com/office/drawing/2014/main" id="{B8F315B2-83FA-7930-7391-25D562250125}"/>
              </a:ext>
            </a:extLst>
          </p:cNvPr>
          <p:cNvSpPr txBox="1"/>
          <p:nvPr/>
        </p:nvSpPr>
        <p:spPr>
          <a:xfrm>
            <a:off x="3936661" y="1902894"/>
            <a:ext cx="1745949" cy="276999"/>
          </a:xfrm>
          <a:prstGeom prst="rect">
            <a:avLst/>
          </a:prstGeom>
          <a:noFill/>
        </p:spPr>
        <p:txBody>
          <a:bodyPr wrap="square">
            <a:spAutoFit/>
          </a:bodyPr>
          <a:lstStyle/>
          <a:p>
            <a:r>
              <a:rPr lang="en-US" sz="1200" b="1" i="1" dirty="0">
                <a:solidFill>
                  <a:srgbClr val="FF0000"/>
                </a:solidFill>
                <a:latin typeface="Poppins" panose="00000500000000000000" pitchFamily="2" charset="0"/>
                <a:cs typeface="Poppins" panose="00000500000000000000" pitchFamily="2" charset="0"/>
              </a:rPr>
              <a:t> *</a:t>
            </a:r>
            <a:r>
              <a:rPr lang="en-US" sz="1200" b="1" i="1" dirty="0" err="1">
                <a:solidFill>
                  <a:srgbClr val="FF0000"/>
                </a:solidFill>
                <a:latin typeface="Poppins" panose="00000500000000000000" pitchFamily="2" charset="0"/>
                <a:cs typeface="Poppins" panose="00000500000000000000" pitchFamily="2" charset="0"/>
              </a:rPr>
              <a:t>Pilih</a:t>
            </a:r>
            <a:r>
              <a:rPr lang="en-US" sz="1200" b="1" i="1" dirty="0">
                <a:solidFill>
                  <a:srgbClr val="FF0000"/>
                </a:solidFill>
                <a:latin typeface="Poppins" panose="00000500000000000000" pitchFamily="2" charset="0"/>
                <a:cs typeface="Poppins" panose="00000500000000000000" pitchFamily="2" charset="0"/>
              </a:rPr>
              <a:t> </a:t>
            </a:r>
            <a:r>
              <a:rPr lang="en-US" sz="1200" b="1" i="1" dirty="0" err="1">
                <a:solidFill>
                  <a:srgbClr val="FF0000"/>
                </a:solidFill>
                <a:latin typeface="Poppins" panose="00000500000000000000" pitchFamily="2" charset="0"/>
                <a:cs typeface="Poppins" panose="00000500000000000000" pitchFamily="2" charset="0"/>
              </a:rPr>
              <a:t>kategori</a:t>
            </a:r>
            <a:endParaRPr lang="en-ID" sz="1200" b="1" i="1" dirty="0">
              <a:solidFill>
                <a:srgbClr val="FF0000"/>
              </a:solidFill>
            </a:endParaRPr>
          </a:p>
        </p:txBody>
      </p:sp>
      <p:sp>
        <p:nvSpPr>
          <p:cNvPr id="29" name="TextBox 28">
            <a:extLst>
              <a:ext uri="{FF2B5EF4-FFF2-40B4-BE49-F238E27FC236}">
                <a16:creationId xmlns:a16="http://schemas.microsoft.com/office/drawing/2014/main" id="{BCDF1110-59DC-BE01-A9F2-06AC212DA02C}"/>
              </a:ext>
            </a:extLst>
          </p:cNvPr>
          <p:cNvSpPr txBox="1"/>
          <p:nvPr/>
        </p:nvSpPr>
        <p:spPr>
          <a:xfrm>
            <a:off x="922746" y="5361844"/>
            <a:ext cx="3036812" cy="276999"/>
          </a:xfrm>
          <a:prstGeom prst="rect">
            <a:avLst/>
          </a:prstGeom>
          <a:noFill/>
        </p:spPr>
        <p:txBody>
          <a:bodyPr wrap="square">
            <a:spAutoFit/>
          </a:bodyPr>
          <a:lstStyle/>
          <a:p>
            <a:r>
              <a:rPr lang="en-US" sz="1200" b="1" i="1" dirty="0">
                <a:solidFill>
                  <a:srgbClr val="FF0000"/>
                </a:solidFill>
                <a:latin typeface="Poppins" panose="00000500000000000000" pitchFamily="2" charset="0"/>
                <a:cs typeface="Poppins" panose="00000500000000000000" pitchFamily="2" charset="0"/>
              </a:rPr>
              <a:t> *</a:t>
            </a:r>
            <a:r>
              <a:rPr lang="en-US" sz="1200" b="1" i="1" dirty="0" err="1">
                <a:solidFill>
                  <a:srgbClr val="FF0000"/>
                </a:solidFill>
                <a:latin typeface="Poppins" panose="00000500000000000000" pitchFamily="2" charset="0"/>
                <a:cs typeface="Poppins" panose="00000500000000000000" pitchFamily="2" charset="0"/>
              </a:rPr>
              <a:t>centang</a:t>
            </a:r>
            <a:r>
              <a:rPr lang="en-US" sz="1200" b="1" i="1" dirty="0">
                <a:solidFill>
                  <a:srgbClr val="FF0000"/>
                </a:solidFill>
                <a:latin typeface="Poppins" panose="00000500000000000000" pitchFamily="2" charset="0"/>
                <a:cs typeface="Poppins" panose="00000500000000000000" pitchFamily="2" charset="0"/>
              </a:rPr>
              <a:t> </a:t>
            </a:r>
            <a:r>
              <a:rPr lang="en-US" sz="1200" b="1" i="1" dirty="0" err="1">
                <a:solidFill>
                  <a:srgbClr val="FF0000"/>
                </a:solidFill>
                <a:latin typeface="Poppins" panose="00000500000000000000" pitchFamily="2" charset="0"/>
                <a:cs typeface="Poppins" panose="00000500000000000000" pitchFamily="2" charset="0"/>
              </a:rPr>
              <a:t>jenis</a:t>
            </a:r>
            <a:r>
              <a:rPr lang="en-US" sz="1200" b="1" i="1" dirty="0">
                <a:solidFill>
                  <a:srgbClr val="FF0000"/>
                </a:solidFill>
                <a:latin typeface="Poppins" panose="00000500000000000000" pitchFamily="2" charset="0"/>
                <a:cs typeface="Poppins" panose="00000500000000000000" pitchFamily="2" charset="0"/>
              </a:rPr>
              <a:t> </a:t>
            </a:r>
            <a:r>
              <a:rPr lang="en-US" sz="1200" b="1" i="1" dirty="0" err="1">
                <a:solidFill>
                  <a:srgbClr val="FF0000"/>
                </a:solidFill>
                <a:latin typeface="Poppins" panose="00000500000000000000" pitchFamily="2" charset="0"/>
                <a:cs typeface="Poppins" panose="00000500000000000000" pitchFamily="2" charset="0"/>
              </a:rPr>
              <a:t>keikutsertaan</a:t>
            </a:r>
            <a:endParaRPr lang="en-ID" sz="1200" b="1" i="1" dirty="0">
              <a:solidFill>
                <a:srgbClr val="FF0000"/>
              </a:solidFill>
            </a:endParaRPr>
          </a:p>
        </p:txBody>
      </p:sp>
    </p:spTree>
    <p:extLst>
      <p:ext uri="{BB962C8B-B14F-4D97-AF65-F5344CB8AC3E}">
        <p14:creationId xmlns:p14="http://schemas.microsoft.com/office/powerpoint/2010/main" val="332766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5400-7B0E-E4B7-A001-4731040523EC}"/>
              </a:ext>
            </a:extLst>
          </p:cNvPr>
          <p:cNvSpPr>
            <a:spLocks noGrp="1"/>
          </p:cNvSpPr>
          <p:nvPr>
            <p:ph type="title"/>
          </p:nvPr>
        </p:nvSpPr>
        <p:spPr/>
        <p:txBody>
          <a:bodyPr/>
          <a:lstStyle/>
          <a:p>
            <a:r>
              <a:rPr lang="en-US" dirty="0"/>
              <a:t>EXECUTIVE SUMMARY</a:t>
            </a:r>
            <a:endParaRPr lang="en-ID" dirty="0"/>
          </a:p>
        </p:txBody>
      </p:sp>
      <p:sp>
        <p:nvSpPr>
          <p:cNvPr id="9" name="TextBox 8">
            <a:extLst>
              <a:ext uri="{FF2B5EF4-FFF2-40B4-BE49-F238E27FC236}">
                <a16:creationId xmlns:a16="http://schemas.microsoft.com/office/drawing/2014/main" id="{D210A02D-4929-1AAD-D207-576ED719C6CF}"/>
              </a:ext>
            </a:extLst>
          </p:cNvPr>
          <p:cNvSpPr txBox="1"/>
          <p:nvPr/>
        </p:nvSpPr>
        <p:spPr>
          <a:xfrm>
            <a:off x="139700" y="1365796"/>
            <a:ext cx="11576050" cy="1477328"/>
          </a:xfrm>
          <a:prstGeom prst="rect">
            <a:avLst/>
          </a:prstGeom>
          <a:noFill/>
        </p:spPr>
        <p:txBody>
          <a:bodyPr wrap="square">
            <a:spAutoFit/>
          </a:bodyPr>
          <a:lstStyle/>
          <a:p>
            <a:pPr algn="just"/>
            <a:r>
              <a:rPr lang="en-US" b="1" i="1" u="sng" dirty="0">
                <a:latin typeface="Poppins" panose="00000500000000000000" pitchFamily="2" charset="0"/>
                <a:cs typeface="Poppins" panose="00000500000000000000" pitchFamily="2" charset="0"/>
              </a:rPr>
              <a:t>Executive Summary</a:t>
            </a:r>
            <a:endParaRPr lang="en-US" sz="1800" b="1" i="1" u="sng" dirty="0">
              <a:latin typeface="Poppins" panose="00000500000000000000" pitchFamily="2" charset="0"/>
              <a:cs typeface="Poppins" panose="00000500000000000000" pitchFamily="2" charset="0"/>
            </a:endParaRP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(Summarize your Innovation in short that will describe all your explanation. Expect the panelist/appraiser to read your abstract first before continue to understand your full explanation. Hence, ensure your abstract stands impressively.)</a:t>
            </a:r>
            <a:endParaRPr lang="en-ID" sz="1800" dirty="0">
              <a:latin typeface="Poppins" panose="00000500000000000000" pitchFamily="2" charset="0"/>
              <a:cs typeface="Poppins" panose="00000500000000000000" pitchFamily="2" charset="0"/>
            </a:endParaRPr>
          </a:p>
        </p:txBody>
      </p:sp>
      <p:sp>
        <p:nvSpPr>
          <p:cNvPr id="10" name="Slide Number Placeholder 9">
            <a:extLst>
              <a:ext uri="{FF2B5EF4-FFF2-40B4-BE49-F238E27FC236}">
                <a16:creationId xmlns:a16="http://schemas.microsoft.com/office/drawing/2014/main" id="{3062001B-70D4-A145-EE49-8F90412E03FF}"/>
              </a:ext>
            </a:extLst>
          </p:cNvPr>
          <p:cNvSpPr>
            <a:spLocks noGrp="1"/>
          </p:cNvSpPr>
          <p:nvPr>
            <p:ph type="sldNum" sz="quarter" idx="12"/>
          </p:nvPr>
        </p:nvSpPr>
        <p:spPr/>
        <p:txBody>
          <a:bodyPr/>
          <a:lstStyle/>
          <a:p>
            <a:fld id="{617DB505-7B44-4450-BDFB-FEC5A529D2C4}" type="slidenum">
              <a:rPr lang="en-ID" smtClean="0"/>
              <a:pPr/>
              <a:t>2</a:t>
            </a:fld>
            <a:endParaRPr lang="en-ID"/>
          </a:p>
        </p:txBody>
      </p:sp>
    </p:spTree>
    <p:extLst>
      <p:ext uri="{BB962C8B-B14F-4D97-AF65-F5344CB8AC3E}">
        <p14:creationId xmlns:p14="http://schemas.microsoft.com/office/powerpoint/2010/main" val="138823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7FA8B-3F02-5A93-2134-51937D9D2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09D86-DED9-165A-EC63-5303D89CD71D}"/>
              </a:ext>
            </a:extLst>
          </p:cNvPr>
          <p:cNvSpPr>
            <a:spLocks noGrp="1"/>
          </p:cNvSpPr>
          <p:nvPr>
            <p:ph type="title"/>
          </p:nvPr>
        </p:nvSpPr>
        <p:spPr/>
        <p:txBody>
          <a:bodyPr/>
          <a:lstStyle/>
          <a:p>
            <a:r>
              <a:rPr lang="en-US" dirty="0"/>
              <a:t>BACKGROUND &amp; PROBLEM IDENTIFICATION</a:t>
            </a:r>
            <a:endParaRPr lang="en-ID" dirty="0"/>
          </a:p>
        </p:txBody>
      </p:sp>
      <p:sp>
        <p:nvSpPr>
          <p:cNvPr id="6" name="TextBox 5">
            <a:extLst>
              <a:ext uri="{FF2B5EF4-FFF2-40B4-BE49-F238E27FC236}">
                <a16:creationId xmlns:a16="http://schemas.microsoft.com/office/drawing/2014/main" id="{55C59144-BEA8-521A-9A6A-C1E7A8FEEDCD}"/>
              </a:ext>
            </a:extLst>
          </p:cNvPr>
          <p:cNvSpPr txBox="1"/>
          <p:nvPr/>
        </p:nvSpPr>
        <p:spPr>
          <a:xfrm>
            <a:off x="139700" y="1365796"/>
            <a:ext cx="11576050" cy="1477328"/>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Background &amp; Problem Identification</a:t>
            </a: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(Describe the </a:t>
            </a:r>
            <a:r>
              <a:rPr lang="en-US" sz="1800" dirty="0">
                <a:solidFill>
                  <a:srgbClr val="000000"/>
                </a:solidFill>
                <a:effectLst/>
                <a:latin typeface="Poppins" panose="00000500000000000000" pitchFamily="2" charset="0"/>
                <a:cs typeface="Poppins" panose="00000500000000000000" pitchFamily="2" charset="0"/>
              </a:rPr>
              <a:t>Background and provide Problem Identification </a:t>
            </a:r>
            <a:r>
              <a:rPr lang="en-US" sz="1800" b="0" i="0" dirty="0">
                <a:solidFill>
                  <a:srgbClr val="000000"/>
                </a:solidFill>
                <a:effectLst/>
                <a:latin typeface="Poppins" panose="00000500000000000000" pitchFamily="2" charset="0"/>
                <a:cs typeface="Poppins" panose="00000500000000000000" pitchFamily="2" charset="0"/>
              </a:rPr>
              <a:t>that clearly identifying the root cause of a problem, developing a detailed problem statement that includes the problem’s effect on the related work area, and the opportunity for the solution)</a:t>
            </a:r>
            <a:endParaRPr lang="en-ID" sz="1800" dirty="0">
              <a:latin typeface="Poppins" panose="00000500000000000000" pitchFamily="2" charset="0"/>
              <a:cs typeface="Poppins" panose="00000500000000000000" pitchFamily="2" charset="0"/>
            </a:endParaRPr>
          </a:p>
        </p:txBody>
      </p:sp>
      <p:sp>
        <p:nvSpPr>
          <p:cNvPr id="7" name="Slide Number Placeholder 6">
            <a:extLst>
              <a:ext uri="{FF2B5EF4-FFF2-40B4-BE49-F238E27FC236}">
                <a16:creationId xmlns:a16="http://schemas.microsoft.com/office/drawing/2014/main" id="{6ACFEC86-9DE0-C09A-7D52-CE705CBCF3F5}"/>
              </a:ext>
            </a:extLst>
          </p:cNvPr>
          <p:cNvSpPr>
            <a:spLocks noGrp="1"/>
          </p:cNvSpPr>
          <p:nvPr>
            <p:ph type="sldNum" sz="quarter" idx="12"/>
          </p:nvPr>
        </p:nvSpPr>
        <p:spPr/>
        <p:txBody>
          <a:bodyPr/>
          <a:lstStyle/>
          <a:p>
            <a:fld id="{617DB505-7B44-4450-BDFB-FEC5A529D2C4}" type="slidenum">
              <a:rPr lang="en-ID" smtClean="0"/>
              <a:pPr/>
              <a:t>3</a:t>
            </a:fld>
            <a:endParaRPr lang="en-ID"/>
          </a:p>
        </p:txBody>
      </p:sp>
    </p:spTree>
    <p:extLst>
      <p:ext uri="{BB962C8B-B14F-4D97-AF65-F5344CB8AC3E}">
        <p14:creationId xmlns:p14="http://schemas.microsoft.com/office/powerpoint/2010/main" val="190085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742C3-9E7C-D9BE-F6A1-DF403EB01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5F721-9519-4B90-7A62-F5B760D8ED67}"/>
              </a:ext>
            </a:extLst>
          </p:cNvPr>
          <p:cNvSpPr>
            <a:spLocks noGrp="1"/>
          </p:cNvSpPr>
          <p:nvPr>
            <p:ph type="title"/>
          </p:nvPr>
        </p:nvSpPr>
        <p:spPr/>
        <p:txBody>
          <a:bodyPr/>
          <a:lstStyle/>
          <a:p>
            <a:r>
              <a:rPr lang="en-US" dirty="0"/>
              <a:t>SOLUTION / IMPLEMENTED SOLUTION</a:t>
            </a:r>
            <a:endParaRPr lang="en-ID" dirty="0"/>
          </a:p>
        </p:txBody>
      </p:sp>
      <p:sp>
        <p:nvSpPr>
          <p:cNvPr id="6" name="TextBox 5">
            <a:extLst>
              <a:ext uri="{FF2B5EF4-FFF2-40B4-BE49-F238E27FC236}">
                <a16:creationId xmlns:a16="http://schemas.microsoft.com/office/drawing/2014/main" id="{EF1BC7AC-48F5-8F84-BAE8-20682DCFD9CE}"/>
              </a:ext>
            </a:extLst>
          </p:cNvPr>
          <p:cNvSpPr txBox="1"/>
          <p:nvPr/>
        </p:nvSpPr>
        <p:spPr>
          <a:xfrm>
            <a:off x="139700" y="1365796"/>
            <a:ext cx="11576050" cy="1477328"/>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The Solution You’ll Propose</a:t>
            </a: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(Describe how you want to solve the problem, be concise about your brilliant idea and how it can be implemented with the best possible solutions. Address the need for the solution, technical overview, and the acquired value proposition)</a:t>
            </a:r>
            <a:endParaRPr lang="en-ID" sz="1800"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3BE61B15-52F4-EC99-5C23-6766D6F33874}"/>
              </a:ext>
            </a:extLst>
          </p:cNvPr>
          <p:cNvSpPr txBox="1"/>
          <p:nvPr/>
        </p:nvSpPr>
        <p:spPr>
          <a:xfrm>
            <a:off x="139700" y="3665360"/>
            <a:ext cx="11576050" cy="1477328"/>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Implemented Solution</a:t>
            </a: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(Describe your </a:t>
            </a:r>
            <a:r>
              <a:rPr lang="en-US" dirty="0">
                <a:solidFill>
                  <a:srgbClr val="000000"/>
                </a:solidFill>
                <a:latin typeface="Poppins" panose="00000500000000000000" pitchFamily="2" charset="0"/>
                <a:cs typeface="Poppins" panose="00000500000000000000" pitchFamily="2" charset="0"/>
              </a:rPr>
              <a:t>existing solution that has been implemented since day 1</a:t>
            </a:r>
            <a:r>
              <a:rPr lang="en-US" sz="1800" b="0" i="0" dirty="0">
                <a:solidFill>
                  <a:srgbClr val="000000"/>
                </a:solidFill>
                <a:effectLst/>
                <a:latin typeface="Poppins" panose="00000500000000000000" pitchFamily="2" charset="0"/>
                <a:cs typeface="Poppins" panose="00000500000000000000" pitchFamily="2" charset="0"/>
              </a:rPr>
              <a:t>, be concise about your solution including the process, how it works, how it can address the identified problem, technical overview, and the acquired value proposition.</a:t>
            </a:r>
            <a:endParaRPr lang="en-ID" sz="1800" dirty="0">
              <a:latin typeface="Poppins" panose="00000500000000000000" pitchFamily="2" charset="0"/>
              <a:cs typeface="Poppins" panose="00000500000000000000" pitchFamily="2" charset="0"/>
            </a:endParaRPr>
          </a:p>
        </p:txBody>
      </p:sp>
      <p:sp>
        <p:nvSpPr>
          <p:cNvPr id="4" name="Slide Number Placeholder 3">
            <a:extLst>
              <a:ext uri="{FF2B5EF4-FFF2-40B4-BE49-F238E27FC236}">
                <a16:creationId xmlns:a16="http://schemas.microsoft.com/office/drawing/2014/main" id="{8A069440-816A-5B38-B840-47B256039390}"/>
              </a:ext>
            </a:extLst>
          </p:cNvPr>
          <p:cNvSpPr>
            <a:spLocks noGrp="1"/>
          </p:cNvSpPr>
          <p:nvPr>
            <p:ph type="sldNum" sz="quarter" idx="12"/>
          </p:nvPr>
        </p:nvSpPr>
        <p:spPr/>
        <p:txBody>
          <a:bodyPr/>
          <a:lstStyle/>
          <a:p>
            <a:fld id="{617DB505-7B44-4450-BDFB-FEC5A529D2C4}" type="slidenum">
              <a:rPr lang="en-ID" smtClean="0"/>
              <a:pPr/>
              <a:t>4</a:t>
            </a:fld>
            <a:endParaRPr lang="en-ID"/>
          </a:p>
        </p:txBody>
      </p:sp>
      <p:grpSp>
        <p:nvGrpSpPr>
          <p:cNvPr id="9" name="Group 8">
            <a:extLst>
              <a:ext uri="{FF2B5EF4-FFF2-40B4-BE49-F238E27FC236}">
                <a16:creationId xmlns:a16="http://schemas.microsoft.com/office/drawing/2014/main" id="{B247F7E4-C221-F416-A4A7-B02860A6DFC4}"/>
              </a:ext>
            </a:extLst>
          </p:cNvPr>
          <p:cNvGrpSpPr/>
          <p:nvPr/>
        </p:nvGrpSpPr>
        <p:grpSpPr>
          <a:xfrm>
            <a:off x="3459401" y="3345320"/>
            <a:ext cx="2849006" cy="823039"/>
            <a:chOff x="3764201" y="5492204"/>
            <a:chExt cx="2849006" cy="823039"/>
          </a:xfrm>
        </p:grpSpPr>
        <p:pic>
          <p:nvPicPr>
            <p:cNvPr id="5" name="Graphic 4" descr="Ui Ux outline">
              <a:extLst>
                <a:ext uri="{FF2B5EF4-FFF2-40B4-BE49-F238E27FC236}">
                  <a16:creationId xmlns:a16="http://schemas.microsoft.com/office/drawing/2014/main" id="{3E81D4F6-DF3C-D521-BFE7-71DF56EF8E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4201" y="5492204"/>
              <a:ext cx="823039" cy="823039"/>
            </a:xfrm>
            <a:prstGeom prst="rect">
              <a:avLst/>
            </a:prstGeom>
          </p:spPr>
        </p:pic>
        <p:sp>
          <p:nvSpPr>
            <p:cNvPr id="8" name="TextBox 7">
              <a:extLst>
                <a:ext uri="{FF2B5EF4-FFF2-40B4-BE49-F238E27FC236}">
                  <a16:creationId xmlns:a16="http://schemas.microsoft.com/office/drawing/2014/main" id="{A38ACEF1-D7B9-D1FA-FD90-2409A3063DA2}"/>
                </a:ext>
              </a:extLst>
            </p:cNvPr>
            <p:cNvSpPr txBox="1"/>
            <p:nvPr/>
          </p:nvSpPr>
          <p:spPr>
            <a:xfrm>
              <a:off x="4587240" y="5734090"/>
              <a:ext cx="2025967" cy="461665"/>
            </a:xfrm>
            <a:prstGeom prst="rect">
              <a:avLst/>
            </a:prstGeom>
            <a:noFill/>
          </p:spPr>
          <p:txBody>
            <a:bodyPr wrap="square">
              <a:spAutoFit/>
            </a:bodyPr>
            <a:lstStyle/>
            <a:p>
              <a:r>
                <a:rPr lang="en-US" sz="1200" b="1" i="1" dirty="0" err="1">
                  <a:solidFill>
                    <a:srgbClr val="000000"/>
                  </a:solidFill>
                  <a:latin typeface="Poppins" panose="00000500000000000000" pitchFamily="2" charset="0"/>
                  <a:cs typeface="Poppins" panose="00000500000000000000" pitchFamily="2" charset="0"/>
                </a:rPr>
                <a:t>Kategori</a:t>
              </a:r>
              <a:r>
                <a:rPr lang="en-US" sz="1200" b="1" i="1" dirty="0">
                  <a:solidFill>
                    <a:srgbClr val="000000"/>
                  </a:solidFill>
                  <a:latin typeface="Poppins" panose="00000500000000000000" pitchFamily="2" charset="0"/>
                  <a:cs typeface="Poppins" panose="00000500000000000000" pitchFamily="2" charset="0"/>
                </a:rPr>
                <a:t> </a:t>
              </a:r>
              <a:r>
                <a:rPr lang="en-US" sz="1200" b="1" i="1" dirty="0" err="1">
                  <a:solidFill>
                    <a:srgbClr val="000000"/>
                  </a:solidFill>
                  <a:latin typeface="Poppins" panose="00000500000000000000" pitchFamily="2" charset="0"/>
                  <a:cs typeface="Poppins" panose="00000500000000000000" pitchFamily="2" charset="0"/>
                </a:rPr>
                <a:t>Inovasi</a:t>
              </a:r>
              <a:r>
                <a:rPr lang="en-US" sz="1200" b="1" i="1" dirty="0">
                  <a:solidFill>
                    <a:srgbClr val="000000"/>
                  </a:solidFill>
                  <a:latin typeface="Poppins" panose="00000500000000000000" pitchFamily="2" charset="0"/>
                  <a:cs typeface="Poppins" panose="00000500000000000000" pitchFamily="2" charset="0"/>
                </a:rPr>
                <a:t> </a:t>
              </a:r>
              <a:r>
                <a:rPr lang="en-US" sz="1200" b="1" i="1" dirty="0" err="1">
                  <a:solidFill>
                    <a:srgbClr val="000000"/>
                  </a:solidFill>
                  <a:latin typeface="Poppins" panose="00000500000000000000" pitchFamily="2" charset="0"/>
                  <a:cs typeface="Poppins" panose="00000500000000000000" pitchFamily="2" charset="0"/>
                </a:rPr>
                <a:t>Terimplementasi</a:t>
              </a:r>
              <a:endParaRPr lang="en-ID" sz="1200" b="1" i="1" dirty="0"/>
            </a:p>
          </p:txBody>
        </p:sp>
      </p:grpSp>
      <p:grpSp>
        <p:nvGrpSpPr>
          <p:cNvPr id="14" name="Group 13">
            <a:extLst>
              <a:ext uri="{FF2B5EF4-FFF2-40B4-BE49-F238E27FC236}">
                <a16:creationId xmlns:a16="http://schemas.microsoft.com/office/drawing/2014/main" id="{EF0AD8CA-1141-F9EA-DE0B-15FCB66C8028}"/>
              </a:ext>
            </a:extLst>
          </p:cNvPr>
          <p:cNvGrpSpPr/>
          <p:nvPr/>
        </p:nvGrpSpPr>
        <p:grpSpPr>
          <a:xfrm>
            <a:off x="3497503" y="954276"/>
            <a:ext cx="2810904" cy="823039"/>
            <a:chOff x="7223683" y="5492203"/>
            <a:chExt cx="2810904" cy="823039"/>
          </a:xfrm>
        </p:grpSpPr>
        <p:sp>
          <p:nvSpPr>
            <p:cNvPr id="12" name="TextBox 11">
              <a:extLst>
                <a:ext uri="{FF2B5EF4-FFF2-40B4-BE49-F238E27FC236}">
                  <a16:creationId xmlns:a16="http://schemas.microsoft.com/office/drawing/2014/main" id="{93DC2CBD-4A59-76FE-4FFA-685DF7CB0C98}"/>
                </a:ext>
              </a:extLst>
            </p:cNvPr>
            <p:cNvSpPr txBox="1"/>
            <p:nvPr/>
          </p:nvSpPr>
          <p:spPr>
            <a:xfrm>
              <a:off x="8008620" y="5734089"/>
              <a:ext cx="2025967" cy="276999"/>
            </a:xfrm>
            <a:prstGeom prst="rect">
              <a:avLst/>
            </a:prstGeom>
            <a:noFill/>
          </p:spPr>
          <p:txBody>
            <a:bodyPr wrap="square">
              <a:spAutoFit/>
            </a:bodyPr>
            <a:lstStyle/>
            <a:p>
              <a:r>
                <a:rPr lang="en-US" sz="1200" b="1" i="1" dirty="0" err="1">
                  <a:solidFill>
                    <a:srgbClr val="000000"/>
                  </a:solidFill>
                  <a:latin typeface="Poppins" panose="00000500000000000000" pitchFamily="2" charset="0"/>
                  <a:cs typeface="Poppins" panose="00000500000000000000" pitchFamily="2" charset="0"/>
                </a:rPr>
                <a:t>Kategori</a:t>
              </a:r>
              <a:r>
                <a:rPr lang="en-US" sz="1200" b="1" i="1" dirty="0">
                  <a:solidFill>
                    <a:srgbClr val="000000"/>
                  </a:solidFill>
                  <a:latin typeface="Poppins" panose="00000500000000000000" pitchFamily="2" charset="0"/>
                  <a:cs typeface="Poppins" panose="00000500000000000000" pitchFamily="2" charset="0"/>
                </a:rPr>
                <a:t> Ide </a:t>
              </a:r>
              <a:r>
                <a:rPr lang="en-US" sz="1200" b="1" i="1" dirty="0" err="1">
                  <a:solidFill>
                    <a:srgbClr val="000000"/>
                  </a:solidFill>
                  <a:latin typeface="Poppins" panose="00000500000000000000" pitchFamily="2" charset="0"/>
                  <a:cs typeface="Poppins" panose="00000500000000000000" pitchFamily="2" charset="0"/>
                </a:rPr>
                <a:t>Inovatif</a:t>
              </a:r>
              <a:endParaRPr lang="en-ID" sz="1200" b="1" i="1" dirty="0"/>
            </a:p>
          </p:txBody>
        </p:sp>
        <p:pic>
          <p:nvPicPr>
            <p:cNvPr id="13" name="Graphic 12" descr="Lightbulb and gear outline">
              <a:extLst>
                <a:ext uri="{FF2B5EF4-FFF2-40B4-BE49-F238E27FC236}">
                  <a16:creationId xmlns:a16="http://schemas.microsoft.com/office/drawing/2014/main" id="{F8F4C1B5-5795-E26C-7320-F7704BE98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683" y="5492203"/>
              <a:ext cx="823039" cy="823039"/>
            </a:xfrm>
            <a:prstGeom prst="rect">
              <a:avLst/>
            </a:prstGeom>
          </p:spPr>
        </p:pic>
      </p:grpSp>
    </p:spTree>
    <p:extLst>
      <p:ext uri="{BB962C8B-B14F-4D97-AF65-F5344CB8AC3E}">
        <p14:creationId xmlns:p14="http://schemas.microsoft.com/office/powerpoint/2010/main" val="293345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C7FA4-336D-1093-607B-2AC9496BA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94A60-50D6-9EB7-AB0C-5F96B6A539A1}"/>
              </a:ext>
            </a:extLst>
          </p:cNvPr>
          <p:cNvSpPr>
            <a:spLocks noGrp="1"/>
          </p:cNvSpPr>
          <p:nvPr>
            <p:ph type="title"/>
          </p:nvPr>
        </p:nvSpPr>
        <p:spPr/>
        <p:txBody>
          <a:bodyPr/>
          <a:lstStyle/>
          <a:p>
            <a:r>
              <a:rPr lang="en-US" dirty="0"/>
              <a:t>POTENTIAL BENEFIT / BENEFIT</a:t>
            </a:r>
            <a:endParaRPr lang="en-ID" dirty="0"/>
          </a:p>
        </p:txBody>
      </p:sp>
      <p:sp>
        <p:nvSpPr>
          <p:cNvPr id="6" name="TextBox 5">
            <a:extLst>
              <a:ext uri="{FF2B5EF4-FFF2-40B4-BE49-F238E27FC236}">
                <a16:creationId xmlns:a16="http://schemas.microsoft.com/office/drawing/2014/main" id="{C92D27E6-5D8C-D340-E255-2410BFECD906}"/>
              </a:ext>
            </a:extLst>
          </p:cNvPr>
          <p:cNvSpPr txBox="1"/>
          <p:nvPr/>
        </p:nvSpPr>
        <p:spPr>
          <a:xfrm>
            <a:off x="139700" y="1365796"/>
            <a:ext cx="11576050" cy="1200329"/>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The Potential Benefit</a:t>
            </a: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(Determine the potential benefit of this innovation and provide supporting data such as cost/time efficiency, process/quality improvement, and key trends. Describe your expected end-user)</a:t>
            </a:r>
            <a:endParaRPr lang="en-ID" sz="1800"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CFDD314-7573-8BBF-F038-28FBFC55EA13}"/>
              </a:ext>
            </a:extLst>
          </p:cNvPr>
          <p:cNvSpPr txBox="1"/>
          <p:nvPr/>
        </p:nvSpPr>
        <p:spPr>
          <a:xfrm>
            <a:off x="139700" y="3665360"/>
            <a:ext cx="11576050" cy="1477328"/>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Benefit After Implementation</a:t>
            </a: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a:t>
            </a:r>
            <a:r>
              <a:rPr lang="en-US" dirty="0">
                <a:solidFill>
                  <a:srgbClr val="000000"/>
                </a:solidFill>
                <a:latin typeface="Poppins" panose="00000500000000000000" pitchFamily="2" charset="0"/>
                <a:cs typeface="Poppins" panose="00000500000000000000" pitchFamily="2" charset="0"/>
              </a:rPr>
              <a:t>Explain the benefit or positive impact after the implementation of your innovation. Provide the   evidence of your innovation’s impact (cost/time efficiency, improvement, key trends). Describe precisely.)</a:t>
            </a:r>
            <a:endParaRPr lang="en-ID" sz="1800" dirty="0">
              <a:latin typeface="Poppins" panose="00000500000000000000" pitchFamily="2" charset="0"/>
              <a:cs typeface="Poppins" panose="00000500000000000000" pitchFamily="2" charset="0"/>
            </a:endParaRPr>
          </a:p>
        </p:txBody>
      </p:sp>
      <p:sp>
        <p:nvSpPr>
          <p:cNvPr id="4" name="Slide Number Placeholder 3">
            <a:extLst>
              <a:ext uri="{FF2B5EF4-FFF2-40B4-BE49-F238E27FC236}">
                <a16:creationId xmlns:a16="http://schemas.microsoft.com/office/drawing/2014/main" id="{AFBB1283-D9E6-D40F-332F-89AB2137229C}"/>
              </a:ext>
            </a:extLst>
          </p:cNvPr>
          <p:cNvSpPr>
            <a:spLocks noGrp="1"/>
          </p:cNvSpPr>
          <p:nvPr>
            <p:ph type="sldNum" sz="quarter" idx="12"/>
          </p:nvPr>
        </p:nvSpPr>
        <p:spPr/>
        <p:txBody>
          <a:bodyPr/>
          <a:lstStyle/>
          <a:p>
            <a:fld id="{617DB505-7B44-4450-BDFB-FEC5A529D2C4}" type="slidenum">
              <a:rPr lang="en-ID" smtClean="0"/>
              <a:pPr/>
              <a:t>5</a:t>
            </a:fld>
            <a:endParaRPr lang="en-ID"/>
          </a:p>
        </p:txBody>
      </p:sp>
      <p:grpSp>
        <p:nvGrpSpPr>
          <p:cNvPr id="5" name="Group 4">
            <a:extLst>
              <a:ext uri="{FF2B5EF4-FFF2-40B4-BE49-F238E27FC236}">
                <a16:creationId xmlns:a16="http://schemas.microsoft.com/office/drawing/2014/main" id="{1EA5F6DD-959D-27C3-C571-C7CB48326D02}"/>
              </a:ext>
            </a:extLst>
          </p:cNvPr>
          <p:cNvGrpSpPr/>
          <p:nvPr/>
        </p:nvGrpSpPr>
        <p:grpSpPr>
          <a:xfrm>
            <a:off x="3859530" y="3345320"/>
            <a:ext cx="2849006" cy="823039"/>
            <a:chOff x="3764201" y="5492204"/>
            <a:chExt cx="2849006" cy="823039"/>
          </a:xfrm>
        </p:grpSpPr>
        <p:pic>
          <p:nvPicPr>
            <p:cNvPr id="7" name="Graphic 6" descr="Ui Ux outline">
              <a:extLst>
                <a:ext uri="{FF2B5EF4-FFF2-40B4-BE49-F238E27FC236}">
                  <a16:creationId xmlns:a16="http://schemas.microsoft.com/office/drawing/2014/main" id="{CFD7DA3A-47AB-5D4C-D5C0-7B1E025C9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4201" y="5492204"/>
              <a:ext cx="823039" cy="823039"/>
            </a:xfrm>
            <a:prstGeom prst="rect">
              <a:avLst/>
            </a:prstGeom>
          </p:spPr>
        </p:pic>
        <p:sp>
          <p:nvSpPr>
            <p:cNvPr id="8" name="TextBox 7">
              <a:extLst>
                <a:ext uri="{FF2B5EF4-FFF2-40B4-BE49-F238E27FC236}">
                  <a16:creationId xmlns:a16="http://schemas.microsoft.com/office/drawing/2014/main" id="{06FE95DC-D450-353C-C465-F6600F29DA48}"/>
                </a:ext>
              </a:extLst>
            </p:cNvPr>
            <p:cNvSpPr txBox="1"/>
            <p:nvPr/>
          </p:nvSpPr>
          <p:spPr>
            <a:xfrm>
              <a:off x="4587240" y="5734090"/>
              <a:ext cx="2025967" cy="461665"/>
            </a:xfrm>
            <a:prstGeom prst="rect">
              <a:avLst/>
            </a:prstGeom>
            <a:noFill/>
          </p:spPr>
          <p:txBody>
            <a:bodyPr wrap="square">
              <a:spAutoFit/>
            </a:bodyPr>
            <a:lstStyle/>
            <a:p>
              <a:r>
                <a:rPr lang="en-US" sz="1200" b="1" i="1" dirty="0" err="1">
                  <a:solidFill>
                    <a:srgbClr val="000000"/>
                  </a:solidFill>
                  <a:latin typeface="Poppins" panose="00000500000000000000" pitchFamily="2" charset="0"/>
                  <a:cs typeface="Poppins" panose="00000500000000000000" pitchFamily="2" charset="0"/>
                </a:rPr>
                <a:t>Kategori</a:t>
              </a:r>
              <a:r>
                <a:rPr lang="en-US" sz="1200" b="1" i="1" dirty="0">
                  <a:solidFill>
                    <a:srgbClr val="000000"/>
                  </a:solidFill>
                  <a:latin typeface="Poppins" panose="00000500000000000000" pitchFamily="2" charset="0"/>
                  <a:cs typeface="Poppins" panose="00000500000000000000" pitchFamily="2" charset="0"/>
                </a:rPr>
                <a:t> </a:t>
              </a:r>
              <a:r>
                <a:rPr lang="en-US" sz="1200" b="1" i="1" dirty="0" err="1">
                  <a:solidFill>
                    <a:srgbClr val="000000"/>
                  </a:solidFill>
                  <a:latin typeface="Poppins" panose="00000500000000000000" pitchFamily="2" charset="0"/>
                  <a:cs typeface="Poppins" panose="00000500000000000000" pitchFamily="2" charset="0"/>
                </a:rPr>
                <a:t>Inovasi</a:t>
              </a:r>
              <a:r>
                <a:rPr lang="en-US" sz="1200" b="1" i="1" dirty="0">
                  <a:solidFill>
                    <a:srgbClr val="000000"/>
                  </a:solidFill>
                  <a:latin typeface="Poppins" panose="00000500000000000000" pitchFamily="2" charset="0"/>
                  <a:cs typeface="Poppins" panose="00000500000000000000" pitchFamily="2" charset="0"/>
                </a:rPr>
                <a:t> </a:t>
              </a:r>
              <a:r>
                <a:rPr lang="en-US" sz="1200" b="1" i="1" dirty="0" err="1">
                  <a:solidFill>
                    <a:srgbClr val="000000"/>
                  </a:solidFill>
                  <a:latin typeface="Poppins" panose="00000500000000000000" pitchFamily="2" charset="0"/>
                  <a:cs typeface="Poppins" panose="00000500000000000000" pitchFamily="2" charset="0"/>
                </a:rPr>
                <a:t>Terimplementasi</a:t>
              </a:r>
              <a:endParaRPr lang="en-ID" sz="1200" b="1" i="1" dirty="0"/>
            </a:p>
          </p:txBody>
        </p:sp>
      </p:grpSp>
      <p:grpSp>
        <p:nvGrpSpPr>
          <p:cNvPr id="9" name="Group 8">
            <a:extLst>
              <a:ext uri="{FF2B5EF4-FFF2-40B4-BE49-F238E27FC236}">
                <a16:creationId xmlns:a16="http://schemas.microsoft.com/office/drawing/2014/main" id="{A54CC585-2E2B-D0B3-3BE5-5C186DADB2FF}"/>
              </a:ext>
            </a:extLst>
          </p:cNvPr>
          <p:cNvGrpSpPr/>
          <p:nvPr/>
        </p:nvGrpSpPr>
        <p:grpSpPr>
          <a:xfrm>
            <a:off x="2720263" y="954276"/>
            <a:ext cx="2810904" cy="823039"/>
            <a:chOff x="7223683" y="5492203"/>
            <a:chExt cx="2810904" cy="823039"/>
          </a:xfrm>
        </p:grpSpPr>
        <p:sp>
          <p:nvSpPr>
            <p:cNvPr id="10" name="TextBox 9">
              <a:extLst>
                <a:ext uri="{FF2B5EF4-FFF2-40B4-BE49-F238E27FC236}">
                  <a16:creationId xmlns:a16="http://schemas.microsoft.com/office/drawing/2014/main" id="{3BD784F9-65D9-745C-662F-0F939084718F}"/>
                </a:ext>
              </a:extLst>
            </p:cNvPr>
            <p:cNvSpPr txBox="1"/>
            <p:nvPr/>
          </p:nvSpPr>
          <p:spPr>
            <a:xfrm>
              <a:off x="8008620" y="5734089"/>
              <a:ext cx="2025967" cy="276999"/>
            </a:xfrm>
            <a:prstGeom prst="rect">
              <a:avLst/>
            </a:prstGeom>
            <a:noFill/>
          </p:spPr>
          <p:txBody>
            <a:bodyPr wrap="square">
              <a:spAutoFit/>
            </a:bodyPr>
            <a:lstStyle/>
            <a:p>
              <a:r>
                <a:rPr lang="en-US" sz="1200" b="1" i="1" dirty="0" err="1">
                  <a:solidFill>
                    <a:srgbClr val="000000"/>
                  </a:solidFill>
                  <a:latin typeface="Poppins" panose="00000500000000000000" pitchFamily="2" charset="0"/>
                  <a:cs typeface="Poppins" panose="00000500000000000000" pitchFamily="2" charset="0"/>
                </a:rPr>
                <a:t>Kategori</a:t>
              </a:r>
              <a:r>
                <a:rPr lang="en-US" sz="1200" b="1" i="1" dirty="0">
                  <a:solidFill>
                    <a:srgbClr val="000000"/>
                  </a:solidFill>
                  <a:latin typeface="Poppins" panose="00000500000000000000" pitchFamily="2" charset="0"/>
                  <a:cs typeface="Poppins" panose="00000500000000000000" pitchFamily="2" charset="0"/>
                </a:rPr>
                <a:t> Ide </a:t>
              </a:r>
              <a:r>
                <a:rPr lang="en-US" sz="1200" b="1" i="1" dirty="0" err="1">
                  <a:solidFill>
                    <a:srgbClr val="000000"/>
                  </a:solidFill>
                  <a:latin typeface="Poppins" panose="00000500000000000000" pitchFamily="2" charset="0"/>
                  <a:cs typeface="Poppins" panose="00000500000000000000" pitchFamily="2" charset="0"/>
                </a:rPr>
                <a:t>Inovatif</a:t>
              </a:r>
              <a:endParaRPr lang="en-ID" sz="1200" b="1" i="1" dirty="0"/>
            </a:p>
          </p:txBody>
        </p:sp>
        <p:pic>
          <p:nvPicPr>
            <p:cNvPr id="11" name="Graphic 10" descr="Lightbulb and gear outline">
              <a:extLst>
                <a:ext uri="{FF2B5EF4-FFF2-40B4-BE49-F238E27FC236}">
                  <a16:creationId xmlns:a16="http://schemas.microsoft.com/office/drawing/2014/main" id="{9BA1D883-8A9A-E1BE-6015-06AAC034D6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683" y="5492203"/>
              <a:ext cx="823039" cy="823039"/>
            </a:xfrm>
            <a:prstGeom prst="rect">
              <a:avLst/>
            </a:prstGeom>
          </p:spPr>
        </p:pic>
      </p:grpSp>
    </p:spTree>
    <p:extLst>
      <p:ext uri="{BB962C8B-B14F-4D97-AF65-F5344CB8AC3E}">
        <p14:creationId xmlns:p14="http://schemas.microsoft.com/office/powerpoint/2010/main" val="128265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BF9F-BCC1-1E81-3A46-5722B5C39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6C511-EA02-7956-C94C-ACB50FCD3FEF}"/>
              </a:ext>
            </a:extLst>
          </p:cNvPr>
          <p:cNvSpPr>
            <a:spLocks noGrp="1"/>
          </p:cNvSpPr>
          <p:nvPr>
            <p:ph type="title"/>
          </p:nvPr>
        </p:nvSpPr>
        <p:spPr/>
        <p:txBody>
          <a:bodyPr/>
          <a:lstStyle/>
          <a:p>
            <a:r>
              <a:rPr lang="en-US" dirty="0"/>
              <a:t>ACTION PLAN  / NEXT PLAN</a:t>
            </a:r>
            <a:endParaRPr lang="en-ID" dirty="0"/>
          </a:p>
        </p:txBody>
      </p:sp>
      <p:sp>
        <p:nvSpPr>
          <p:cNvPr id="6" name="TextBox 5">
            <a:extLst>
              <a:ext uri="{FF2B5EF4-FFF2-40B4-BE49-F238E27FC236}">
                <a16:creationId xmlns:a16="http://schemas.microsoft.com/office/drawing/2014/main" id="{D3F22653-57AE-3320-5400-E72944D142BE}"/>
              </a:ext>
            </a:extLst>
          </p:cNvPr>
          <p:cNvSpPr txBox="1"/>
          <p:nvPr/>
        </p:nvSpPr>
        <p:spPr>
          <a:xfrm>
            <a:off x="139700" y="1365796"/>
            <a:ext cx="11576050" cy="1477328"/>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Action Plan - How would your </a:t>
            </a:r>
            <a:r>
              <a:rPr lang="en-US" b="1" i="1" u="sng" dirty="0">
                <a:latin typeface="Poppins" panose="00000500000000000000" pitchFamily="2" charset="0"/>
                <a:cs typeface="Poppins" panose="00000500000000000000" pitchFamily="2" charset="0"/>
              </a:rPr>
              <a:t>i</a:t>
            </a:r>
            <a:r>
              <a:rPr lang="en-US" sz="1800" b="1" i="1" u="sng" dirty="0">
                <a:latin typeface="Poppins" panose="00000500000000000000" pitchFamily="2" charset="0"/>
                <a:cs typeface="Poppins" panose="00000500000000000000" pitchFamily="2" charset="0"/>
              </a:rPr>
              <a:t>dea be implemented</a:t>
            </a:r>
            <a:endParaRPr lang="en-US" b="1" i="1" u="sng" dirty="0">
              <a:latin typeface="Poppins" panose="00000500000000000000" pitchFamily="2" charset="0"/>
              <a:cs typeface="Poppins" panose="00000500000000000000" pitchFamily="2" charset="0"/>
            </a:endParaRP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(Describe how you plan to pull it off. Summaries your processes, steps, development, and partnership plan. Highlight milestones achieved to date and plan. The more detailed the better it’ll be)</a:t>
            </a:r>
            <a:endParaRPr lang="en-ID" sz="1800" dirty="0">
              <a:latin typeface="Poppins" panose="00000500000000000000" pitchFamily="2" charset="0"/>
              <a:cs typeface="Poppins" panose="00000500000000000000" pitchFamily="2" charset="0"/>
            </a:endParaRPr>
          </a:p>
        </p:txBody>
      </p:sp>
      <p:sp>
        <p:nvSpPr>
          <p:cNvPr id="3" name="Slide Number Placeholder 2">
            <a:extLst>
              <a:ext uri="{FF2B5EF4-FFF2-40B4-BE49-F238E27FC236}">
                <a16:creationId xmlns:a16="http://schemas.microsoft.com/office/drawing/2014/main" id="{CAE7EF98-A9BB-1B63-7DF3-2CC3AE1BDE01}"/>
              </a:ext>
            </a:extLst>
          </p:cNvPr>
          <p:cNvSpPr>
            <a:spLocks noGrp="1"/>
          </p:cNvSpPr>
          <p:nvPr>
            <p:ph type="sldNum" sz="quarter" idx="12"/>
          </p:nvPr>
        </p:nvSpPr>
        <p:spPr/>
        <p:txBody>
          <a:bodyPr/>
          <a:lstStyle/>
          <a:p>
            <a:fld id="{617DB505-7B44-4450-BDFB-FEC5A529D2C4}" type="slidenum">
              <a:rPr lang="en-ID" smtClean="0"/>
              <a:pPr/>
              <a:t>6</a:t>
            </a:fld>
            <a:endParaRPr lang="en-ID"/>
          </a:p>
        </p:txBody>
      </p:sp>
      <p:sp>
        <p:nvSpPr>
          <p:cNvPr id="4" name="TextBox 3">
            <a:extLst>
              <a:ext uri="{FF2B5EF4-FFF2-40B4-BE49-F238E27FC236}">
                <a16:creationId xmlns:a16="http://schemas.microsoft.com/office/drawing/2014/main" id="{FDFAAFF5-CBDD-B60C-66A4-0443C0CF645C}"/>
              </a:ext>
            </a:extLst>
          </p:cNvPr>
          <p:cNvSpPr txBox="1"/>
          <p:nvPr/>
        </p:nvSpPr>
        <p:spPr>
          <a:xfrm>
            <a:off x="139700" y="3429000"/>
            <a:ext cx="11576050" cy="1477328"/>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Next Plan (Development or Improvement)</a:t>
            </a: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a:t>
            </a:r>
            <a:r>
              <a:rPr lang="en-US" dirty="0">
                <a:solidFill>
                  <a:srgbClr val="000000"/>
                </a:solidFill>
                <a:latin typeface="Poppins" panose="00000500000000000000" pitchFamily="2" charset="0"/>
                <a:cs typeface="Poppins" panose="00000500000000000000" pitchFamily="2" charset="0"/>
              </a:rPr>
              <a:t>Define your next step regarding the development or any chance to enhance the quality of your innovation. </a:t>
            </a:r>
            <a:r>
              <a:rPr lang="en-US" sz="1800" b="0" i="0" dirty="0">
                <a:solidFill>
                  <a:srgbClr val="000000"/>
                </a:solidFill>
                <a:effectLst/>
                <a:latin typeface="Poppins" panose="00000500000000000000" pitchFamily="2" charset="0"/>
                <a:cs typeface="Poppins" panose="00000500000000000000" pitchFamily="2" charset="0"/>
              </a:rPr>
              <a:t>Summaries your processes, steps, development, and partnership plan, if any. Highlight milestones achieved to date and plan. The more detailed the better it’ll be)</a:t>
            </a:r>
            <a:endParaRPr lang="en-ID" sz="1800" dirty="0">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67D90EFE-42B2-22D2-BBA1-D5F1C3AD8256}"/>
              </a:ext>
            </a:extLst>
          </p:cNvPr>
          <p:cNvGrpSpPr/>
          <p:nvPr/>
        </p:nvGrpSpPr>
        <p:grpSpPr>
          <a:xfrm>
            <a:off x="5295423" y="3017480"/>
            <a:ext cx="2849006" cy="823039"/>
            <a:chOff x="3764201" y="5492204"/>
            <a:chExt cx="2849006" cy="823039"/>
          </a:xfrm>
        </p:grpSpPr>
        <p:pic>
          <p:nvPicPr>
            <p:cNvPr id="7" name="Graphic 6" descr="Ui Ux outline">
              <a:extLst>
                <a:ext uri="{FF2B5EF4-FFF2-40B4-BE49-F238E27FC236}">
                  <a16:creationId xmlns:a16="http://schemas.microsoft.com/office/drawing/2014/main" id="{859077CC-41A4-2C42-4424-A285722AE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4201" y="5492204"/>
              <a:ext cx="823039" cy="823039"/>
            </a:xfrm>
            <a:prstGeom prst="rect">
              <a:avLst/>
            </a:prstGeom>
          </p:spPr>
        </p:pic>
        <p:sp>
          <p:nvSpPr>
            <p:cNvPr id="8" name="TextBox 7">
              <a:extLst>
                <a:ext uri="{FF2B5EF4-FFF2-40B4-BE49-F238E27FC236}">
                  <a16:creationId xmlns:a16="http://schemas.microsoft.com/office/drawing/2014/main" id="{6CD40504-1133-D82D-BC80-549B85941EFF}"/>
                </a:ext>
              </a:extLst>
            </p:cNvPr>
            <p:cNvSpPr txBox="1"/>
            <p:nvPr/>
          </p:nvSpPr>
          <p:spPr>
            <a:xfrm>
              <a:off x="4587240" y="5734090"/>
              <a:ext cx="2025967" cy="461665"/>
            </a:xfrm>
            <a:prstGeom prst="rect">
              <a:avLst/>
            </a:prstGeom>
            <a:noFill/>
          </p:spPr>
          <p:txBody>
            <a:bodyPr wrap="square">
              <a:spAutoFit/>
            </a:bodyPr>
            <a:lstStyle/>
            <a:p>
              <a:r>
                <a:rPr lang="en-US" sz="1200" b="1" i="1" dirty="0" err="1">
                  <a:solidFill>
                    <a:srgbClr val="000000"/>
                  </a:solidFill>
                  <a:latin typeface="Poppins" panose="00000500000000000000" pitchFamily="2" charset="0"/>
                  <a:cs typeface="Poppins" panose="00000500000000000000" pitchFamily="2" charset="0"/>
                </a:rPr>
                <a:t>Kategori</a:t>
              </a:r>
              <a:r>
                <a:rPr lang="en-US" sz="1200" b="1" i="1" dirty="0">
                  <a:solidFill>
                    <a:srgbClr val="000000"/>
                  </a:solidFill>
                  <a:latin typeface="Poppins" panose="00000500000000000000" pitchFamily="2" charset="0"/>
                  <a:cs typeface="Poppins" panose="00000500000000000000" pitchFamily="2" charset="0"/>
                </a:rPr>
                <a:t> </a:t>
              </a:r>
              <a:r>
                <a:rPr lang="en-US" sz="1200" b="1" i="1" dirty="0" err="1">
                  <a:solidFill>
                    <a:srgbClr val="000000"/>
                  </a:solidFill>
                  <a:latin typeface="Poppins" panose="00000500000000000000" pitchFamily="2" charset="0"/>
                  <a:cs typeface="Poppins" panose="00000500000000000000" pitchFamily="2" charset="0"/>
                </a:rPr>
                <a:t>Inovasi</a:t>
              </a:r>
              <a:r>
                <a:rPr lang="en-US" sz="1200" b="1" i="1" dirty="0">
                  <a:solidFill>
                    <a:srgbClr val="000000"/>
                  </a:solidFill>
                  <a:latin typeface="Poppins" panose="00000500000000000000" pitchFamily="2" charset="0"/>
                  <a:cs typeface="Poppins" panose="00000500000000000000" pitchFamily="2" charset="0"/>
                </a:rPr>
                <a:t> </a:t>
              </a:r>
              <a:r>
                <a:rPr lang="en-US" sz="1200" b="1" i="1" dirty="0" err="1">
                  <a:solidFill>
                    <a:srgbClr val="000000"/>
                  </a:solidFill>
                  <a:latin typeface="Poppins" panose="00000500000000000000" pitchFamily="2" charset="0"/>
                  <a:cs typeface="Poppins" panose="00000500000000000000" pitchFamily="2" charset="0"/>
                </a:rPr>
                <a:t>Terimplementasi</a:t>
              </a:r>
              <a:endParaRPr lang="en-ID" sz="1200" b="1" i="1" dirty="0"/>
            </a:p>
          </p:txBody>
        </p:sp>
      </p:grpSp>
      <p:grpSp>
        <p:nvGrpSpPr>
          <p:cNvPr id="9" name="Group 8">
            <a:extLst>
              <a:ext uri="{FF2B5EF4-FFF2-40B4-BE49-F238E27FC236}">
                <a16:creationId xmlns:a16="http://schemas.microsoft.com/office/drawing/2014/main" id="{2A66D7AB-A251-C7FF-ADA4-409F663C904A}"/>
              </a:ext>
            </a:extLst>
          </p:cNvPr>
          <p:cNvGrpSpPr/>
          <p:nvPr/>
        </p:nvGrpSpPr>
        <p:grpSpPr>
          <a:xfrm>
            <a:off x="6308407" y="954276"/>
            <a:ext cx="2810904" cy="823039"/>
            <a:chOff x="7223683" y="5492203"/>
            <a:chExt cx="2810904" cy="823039"/>
          </a:xfrm>
        </p:grpSpPr>
        <p:sp>
          <p:nvSpPr>
            <p:cNvPr id="10" name="TextBox 9">
              <a:extLst>
                <a:ext uri="{FF2B5EF4-FFF2-40B4-BE49-F238E27FC236}">
                  <a16:creationId xmlns:a16="http://schemas.microsoft.com/office/drawing/2014/main" id="{5146D461-3281-CD86-DC83-A868E1F8D20B}"/>
                </a:ext>
              </a:extLst>
            </p:cNvPr>
            <p:cNvSpPr txBox="1"/>
            <p:nvPr/>
          </p:nvSpPr>
          <p:spPr>
            <a:xfrm>
              <a:off x="8008620" y="5734089"/>
              <a:ext cx="2025967" cy="276999"/>
            </a:xfrm>
            <a:prstGeom prst="rect">
              <a:avLst/>
            </a:prstGeom>
            <a:noFill/>
          </p:spPr>
          <p:txBody>
            <a:bodyPr wrap="square">
              <a:spAutoFit/>
            </a:bodyPr>
            <a:lstStyle/>
            <a:p>
              <a:r>
                <a:rPr lang="en-US" sz="1200" b="1" i="1" dirty="0" err="1">
                  <a:solidFill>
                    <a:srgbClr val="000000"/>
                  </a:solidFill>
                  <a:latin typeface="Poppins" panose="00000500000000000000" pitchFamily="2" charset="0"/>
                  <a:cs typeface="Poppins" panose="00000500000000000000" pitchFamily="2" charset="0"/>
                </a:rPr>
                <a:t>Kategori</a:t>
              </a:r>
              <a:r>
                <a:rPr lang="en-US" sz="1200" b="1" i="1" dirty="0">
                  <a:solidFill>
                    <a:srgbClr val="000000"/>
                  </a:solidFill>
                  <a:latin typeface="Poppins" panose="00000500000000000000" pitchFamily="2" charset="0"/>
                  <a:cs typeface="Poppins" panose="00000500000000000000" pitchFamily="2" charset="0"/>
                </a:rPr>
                <a:t> Ide </a:t>
              </a:r>
              <a:r>
                <a:rPr lang="en-US" sz="1200" b="1" i="1" dirty="0" err="1">
                  <a:solidFill>
                    <a:srgbClr val="000000"/>
                  </a:solidFill>
                  <a:latin typeface="Poppins" panose="00000500000000000000" pitchFamily="2" charset="0"/>
                  <a:cs typeface="Poppins" panose="00000500000000000000" pitchFamily="2" charset="0"/>
                </a:rPr>
                <a:t>Inovatif</a:t>
              </a:r>
              <a:endParaRPr lang="en-ID" sz="1200" b="1" i="1" dirty="0"/>
            </a:p>
          </p:txBody>
        </p:sp>
        <p:pic>
          <p:nvPicPr>
            <p:cNvPr id="11" name="Graphic 10" descr="Lightbulb and gear outline">
              <a:extLst>
                <a:ext uri="{FF2B5EF4-FFF2-40B4-BE49-F238E27FC236}">
                  <a16:creationId xmlns:a16="http://schemas.microsoft.com/office/drawing/2014/main" id="{99516382-DF8A-BC5B-1082-49D5ECF08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683" y="5492203"/>
              <a:ext cx="823039" cy="823039"/>
            </a:xfrm>
            <a:prstGeom prst="rect">
              <a:avLst/>
            </a:prstGeom>
          </p:spPr>
        </p:pic>
      </p:grpSp>
    </p:spTree>
    <p:extLst>
      <p:ext uri="{BB962C8B-B14F-4D97-AF65-F5344CB8AC3E}">
        <p14:creationId xmlns:p14="http://schemas.microsoft.com/office/powerpoint/2010/main" val="87601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8433-B415-0367-C90C-2256C13C5898}"/>
              </a:ext>
            </a:extLst>
          </p:cNvPr>
          <p:cNvSpPr>
            <a:spLocks noGrp="1"/>
          </p:cNvSpPr>
          <p:nvPr>
            <p:ph type="title"/>
          </p:nvPr>
        </p:nvSpPr>
        <p:spPr/>
        <p:txBody>
          <a:bodyPr/>
          <a:lstStyle/>
          <a:p>
            <a:r>
              <a:rPr lang="en-US" dirty="0"/>
              <a:t>RISK ANALYSIS</a:t>
            </a:r>
            <a:endParaRPr lang="en-ID" dirty="0"/>
          </a:p>
        </p:txBody>
      </p:sp>
      <p:sp>
        <p:nvSpPr>
          <p:cNvPr id="3" name="Slide Number Placeholder 2">
            <a:extLst>
              <a:ext uri="{FF2B5EF4-FFF2-40B4-BE49-F238E27FC236}">
                <a16:creationId xmlns:a16="http://schemas.microsoft.com/office/drawing/2014/main" id="{61441232-CC07-3BD3-6237-708B3635C89B}"/>
              </a:ext>
            </a:extLst>
          </p:cNvPr>
          <p:cNvSpPr>
            <a:spLocks noGrp="1"/>
          </p:cNvSpPr>
          <p:nvPr>
            <p:ph type="sldNum" sz="quarter" idx="12"/>
          </p:nvPr>
        </p:nvSpPr>
        <p:spPr/>
        <p:txBody>
          <a:bodyPr/>
          <a:lstStyle/>
          <a:p>
            <a:fld id="{617DB505-7B44-4450-BDFB-FEC5A529D2C4}" type="slidenum">
              <a:rPr lang="en-ID" smtClean="0"/>
              <a:pPr/>
              <a:t>7</a:t>
            </a:fld>
            <a:endParaRPr lang="en-ID"/>
          </a:p>
        </p:txBody>
      </p:sp>
      <p:sp>
        <p:nvSpPr>
          <p:cNvPr id="4" name="TextBox 3">
            <a:extLst>
              <a:ext uri="{FF2B5EF4-FFF2-40B4-BE49-F238E27FC236}">
                <a16:creationId xmlns:a16="http://schemas.microsoft.com/office/drawing/2014/main" id="{09E181FE-94E3-90A0-E8D7-04432267BF24}"/>
              </a:ext>
            </a:extLst>
          </p:cNvPr>
          <p:cNvSpPr txBox="1"/>
          <p:nvPr/>
        </p:nvSpPr>
        <p:spPr>
          <a:xfrm>
            <a:off x="139700" y="1365796"/>
            <a:ext cx="11576050" cy="1200329"/>
          </a:xfrm>
          <a:prstGeom prst="rect">
            <a:avLst/>
          </a:prstGeom>
          <a:noFill/>
        </p:spPr>
        <p:txBody>
          <a:bodyPr wrap="square">
            <a:spAutoFit/>
          </a:bodyPr>
          <a:lstStyle/>
          <a:p>
            <a:pPr algn="just"/>
            <a:r>
              <a:rPr lang="en-US" sz="1800" b="1" i="1" u="sng" dirty="0">
                <a:latin typeface="Poppins" panose="00000500000000000000" pitchFamily="2" charset="0"/>
                <a:cs typeface="Poppins" panose="00000500000000000000" pitchFamily="2" charset="0"/>
              </a:rPr>
              <a:t>Risk Analysis/Matrix</a:t>
            </a:r>
            <a:endParaRPr lang="en-US" b="1" i="1" u="sng" dirty="0">
              <a:latin typeface="Poppins" panose="00000500000000000000" pitchFamily="2" charset="0"/>
              <a:cs typeface="Poppins" panose="00000500000000000000" pitchFamily="2" charset="0"/>
            </a:endParaRPr>
          </a:p>
          <a:p>
            <a:pPr algn="just"/>
            <a:endParaRPr lang="en-US" sz="1800" b="1" i="1" dirty="0">
              <a:latin typeface="Poppins" panose="00000500000000000000" pitchFamily="2" charset="0"/>
              <a:cs typeface="Poppins" panose="00000500000000000000" pitchFamily="2" charset="0"/>
            </a:endParaRPr>
          </a:p>
          <a:p>
            <a:pPr algn="just"/>
            <a:r>
              <a:rPr lang="en-US" sz="1800" b="0" i="0" dirty="0">
                <a:solidFill>
                  <a:srgbClr val="000000"/>
                </a:solidFill>
                <a:effectLst/>
                <a:latin typeface="Poppins" panose="00000500000000000000" pitchFamily="2" charset="0"/>
                <a:cs typeface="Poppins" panose="00000500000000000000" pitchFamily="2" charset="0"/>
              </a:rPr>
              <a:t>(Describe how vulnerable your action plan of any risk. Elaborate your mitigation plan to make sure that your innovation can be implemented as per your planned and desired goals)</a:t>
            </a:r>
            <a:endParaRPr lang="en-ID"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7597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0AD54032-FD63-0348-BEAB-CC84112BF0AD}"/>
              </a:ext>
            </a:extLst>
          </p:cNvPr>
          <p:cNvSpPr/>
          <p:nvPr/>
        </p:nvSpPr>
        <p:spPr>
          <a:xfrm>
            <a:off x="-952500" y="2423181"/>
            <a:ext cx="13830300" cy="1493520"/>
          </a:xfrm>
          <a:prstGeom prst="parallelogram">
            <a:avLst/>
          </a:prstGeom>
          <a:solidFill>
            <a:srgbClr val="0B8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C83B9CEC-832B-2FD1-1C06-7311F620DAC4}"/>
              </a:ext>
            </a:extLst>
          </p:cNvPr>
          <p:cNvSpPr txBox="1"/>
          <p:nvPr/>
        </p:nvSpPr>
        <p:spPr>
          <a:xfrm>
            <a:off x="3567904" y="3012471"/>
            <a:ext cx="5056192" cy="461665"/>
          </a:xfrm>
          <a:prstGeom prst="rect">
            <a:avLst/>
          </a:prstGeom>
          <a:noFill/>
        </p:spPr>
        <p:txBody>
          <a:bodyPr wrap="none" rtlCol="0">
            <a:spAutoFit/>
          </a:bodyPr>
          <a:lstStyle/>
          <a:p>
            <a:r>
              <a:rPr lang="en-US" sz="2400" b="1" dirty="0">
                <a:solidFill>
                  <a:schemeClr val="bg1"/>
                </a:solidFill>
                <a:latin typeface="Poppins" panose="00000500000000000000" pitchFamily="2" charset="0"/>
                <a:cs typeface="Poppins" panose="00000500000000000000" pitchFamily="2" charset="0"/>
              </a:rPr>
              <a:t>“Kata – Kata Mutiara / Quotes”</a:t>
            </a:r>
            <a:endParaRPr lang="en-ID" sz="2400" b="1" dirty="0">
              <a:solidFill>
                <a:schemeClr val="bg1"/>
              </a:solidFill>
              <a:latin typeface="Poppins" panose="00000500000000000000" pitchFamily="2" charset="0"/>
              <a:cs typeface="Poppins" panose="00000500000000000000" pitchFamily="2" charset="0"/>
            </a:endParaRPr>
          </a:p>
        </p:txBody>
      </p:sp>
      <p:pic>
        <p:nvPicPr>
          <p:cNvPr id="4" name="Picture 3" descr="A blue and black logo&#10;&#10;Description automatically generated">
            <a:extLst>
              <a:ext uri="{FF2B5EF4-FFF2-40B4-BE49-F238E27FC236}">
                <a16:creationId xmlns:a16="http://schemas.microsoft.com/office/drawing/2014/main" id="{2EE95FE5-256B-E8A8-030C-DE87849C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081" y="1217207"/>
            <a:ext cx="2959838" cy="911329"/>
          </a:xfrm>
          <a:prstGeom prst="rect">
            <a:avLst/>
          </a:prstGeom>
        </p:spPr>
      </p:pic>
      <p:sp>
        <p:nvSpPr>
          <p:cNvPr id="6" name="TextBox 5">
            <a:extLst>
              <a:ext uri="{FF2B5EF4-FFF2-40B4-BE49-F238E27FC236}">
                <a16:creationId xmlns:a16="http://schemas.microsoft.com/office/drawing/2014/main" id="{DFA48E04-B3BA-640B-FB1C-AE203508E3F1}"/>
              </a:ext>
            </a:extLst>
          </p:cNvPr>
          <p:cNvSpPr txBox="1"/>
          <p:nvPr/>
        </p:nvSpPr>
        <p:spPr>
          <a:xfrm>
            <a:off x="9284569" y="6484738"/>
            <a:ext cx="2907431" cy="276999"/>
          </a:xfrm>
          <a:prstGeom prst="rect">
            <a:avLst/>
          </a:prstGeom>
          <a:noFill/>
        </p:spPr>
        <p:txBody>
          <a:bodyPr wrap="square">
            <a:spAutoFit/>
          </a:bodyPr>
          <a:lstStyle/>
          <a:p>
            <a:pPr algn="ctr"/>
            <a:r>
              <a:rPr lang="en-US" sz="1200" dirty="0">
                <a:solidFill>
                  <a:srgbClr val="000000"/>
                </a:solidFill>
                <a:latin typeface="Poppins" panose="00000500000000000000" pitchFamily="2" charset="0"/>
                <a:cs typeface="Poppins" panose="00000500000000000000" pitchFamily="2" charset="0"/>
              </a:rPr>
              <a:t>#adhi65th #adhiideation #adhiz</a:t>
            </a:r>
            <a:endParaRPr lang="en-ID" sz="1200" dirty="0"/>
          </a:p>
        </p:txBody>
      </p:sp>
      <p:sp>
        <p:nvSpPr>
          <p:cNvPr id="8" name="TextBox 7">
            <a:extLst>
              <a:ext uri="{FF2B5EF4-FFF2-40B4-BE49-F238E27FC236}">
                <a16:creationId xmlns:a16="http://schemas.microsoft.com/office/drawing/2014/main" id="{36638BC8-B5C9-75CD-3379-85D430A665B2}"/>
              </a:ext>
            </a:extLst>
          </p:cNvPr>
          <p:cNvSpPr txBox="1"/>
          <p:nvPr/>
        </p:nvSpPr>
        <p:spPr>
          <a:xfrm>
            <a:off x="2284095" y="4239312"/>
            <a:ext cx="7623810" cy="369332"/>
          </a:xfrm>
          <a:prstGeom prst="rect">
            <a:avLst/>
          </a:prstGeom>
          <a:noFill/>
        </p:spPr>
        <p:txBody>
          <a:bodyPr wrap="square">
            <a:spAutoFit/>
          </a:bodyPr>
          <a:lstStyle/>
          <a:p>
            <a:pPr algn="ctr">
              <a:spcAft>
                <a:spcPts val="600"/>
              </a:spcAft>
            </a:pPr>
            <a:r>
              <a:rPr lang="en-US" dirty="0">
                <a:latin typeface="Poppins" panose="00000500000000000000" pitchFamily="2" charset="0"/>
                <a:cs typeface="Poppins" panose="00000500000000000000" pitchFamily="2" charset="0"/>
              </a:rPr>
              <a:t>Oleh: [Nama </a:t>
            </a:r>
            <a:r>
              <a:rPr lang="en-US" dirty="0" err="1">
                <a:latin typeface="Poppins" panose="00000500000000000000" pitchFamily="2" charset="0"/>
                <a:cs typeface="Poppins" panose="00000500000000000000" pitchFamily="2" charset="0"/>
              </a:rPr>
              <a:t>Individu</a:t>
            </a:r>
            <a:r>
              <a:rPr lang="en-US" dirty="0">
                <a:latin typeface="Poppins" panose="00000500000000000000" pitchFamily="2" charset="0"/>
                <a:cs typeface="Poppins" panose="00000500000000000000" pitchFamily="2" charset="0"/>
              </a:rPr>
              <a:t> / Nama Tim]</a:t>
            </a:r>
            <a:endParaRPr lang="en-US"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0400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D50-A779-D070-A7EE-3B7A8AC24EC5}"/>
              </a:ext>
            </a:extLst>
          </p:cNvPr>
          <p:cNvSpPr>
            <a:spLocks noGrp="1"/>
          </p:cNvSpPr>
          <p:nvPr>
            <p:ph type="title"/>
          </p:nvPr>
        </p:nvSpPr>
        <p:spPr/>
        <p:txBody>
          <a:bodyPr/>
          <a:lstStyle/>
          <a:p>
            <a:r>
              <a:rPr lang="en-US" dirty="0"/>
              <a:t>Notes </a:t>
            </a:r>
            <a:r>
              <a:rPr lang="en-US" sz="1600" i="1" dirty="0">
                <a:solidFill>
                  <a:srgbClr val="FF0000"/>
                </a:solidFill>
              </a:rPr>
              <a:t>(Halaman </a:t>
            </a:r>
            <a:r>
              <a:rPr lang="en-US" sz="1600" i="1" dirty="0" err="1">
                <a:solidFill>
                  <a:srgbClr val="FF0000"/>
                </a:solidFill>
              </a:rPr>
              <a:t>ini</a:t>
            </a:r>
            <a:r>
              <a:rPr lang="en-US" sz="1600" i="1" dirty="0">
                <a:solidFill>
                  <a:srgbClr val="FF0000"/>
                </a:solidFill>
              </a:rPr>
              <a:t> </a:t>
            </a:r>
            <a:r>
              <a:rPr lang="en-US" sz="1600" i="1" dirty="0" err="1">
                <a:solidFill>
                  <a:srgbClr val="FF0000"/>
                </a:solidFill>
              </a:rPr>
              <a:t>dapat</a:t>
            </a:r>
            <a:r>
              <a:rPr lang="en-US" sz="1600" i="1" dirty="0">
                <a:solidFill>
                  <a:srgbClr val="FF0000"/>
                </a:solidFill>
              </a:rPr>
              <a:t> </a:t>
            </a:r>
            <a:r>
              <a:rPr lang="en-US" sz="1600" i="1" dirty="0" err="1">
                <a:solidFill>
                  <a:srgbClr val="FF0000"/>
                </a:solidFill>
              </a:rPr>
              <a:t>dihapus</a:t>
            </a:r>
            <a:r>
              <a:rPr lang="en-US" sz="1600" i="1" dirty="0">
                <a:solidFill>
                  <a:srgbClr val="FF0000"/>
                </a:solidFill>
              </a:rPr>
              <a:t>)</a:t>
            </a:r>
            <a:endParaRPr lang="en-ID" i="1" dirty="0">
              <a:solidFill>
                <a:srgbClr val="FF0000"/>
              </a:solidFill>
            </a:endParaRPr>
          </a:p>
        </p:txBody>
      </p:sp>
      <p:sp>
        <p:nvSpPr>
          <p:cNvPr id="3" name="Slide Number Placeholder 2">
            <a:extLst>
              <a:ext uri="{FF2B5EF4-FFF2-40B4-BE49-F238E27FC236}">
                <a16:creationId xmlns:a16="http://schemas.microsoft.com/office/drawing/2014/main" id="{B61343E4-77CA-27CD-C223-9D6E3EB6C711}"/>
              </a:ext>
            </a:extLst>
          </p:cNvPr>
          <p:cNvSpPr>
            <a:spLocks noGrp="1"/>
          </p:cNvSpPr>
          <p:nvPr>
            <p:ph type="sldNum" sz="quarter" idx="12"/>
          </p:nvPr>
        </p:nvSpPr>
        <p:spPr/>
        <p:txBody>
          <a:bodyPr/>
          <a:lstStyle/>
          <a:p>
            <a:fld id="{617DB505-7B44-4450-BDFB-FEC5A529D2C4}" type="slidenum">
              <a:rPr lang="en-ID" smtClean="0"/>
              <a:pPr/>
              <a:t>9</a:t>
            </a:fld>
            <a:endParaRPr lang="en-ID"/>
          </a:p>
        </p:txBody>
      </p:sp>
      <p:sp>
        <p:nvSpPr>
          <p:cNvPr id="4" name="TextBox 3">
            <a:extLst>
              <a:ext uri="{FF2B5EF4-FFF2-40B4-BE49-F238E27FC236}">
                <a16:creationId xmlns:a16="http://schemas.microsoft.com/office/drawing/2014/main" id="{749445D2-CC30-6159-B818-5AEA22A373CB}"/>
              </a:ext>
            </a:extLst>
          </p:cNvPr>
          <p:cNvSpPr txBox="1"/>
          <p:nvPr/>
        </p:nvSpPr>
        <p:spPr>
          <a:xfrm>
            <a:off x="505461" y="1245068"/>
            <a:ext cx="10684510" cy="1000274"/>
          </a:xfrm>
          <a:prstGeom prst="rect">
            <a:avLst/>
          </a:prstGeom>
          <a:noFill/>
        </p:spPr>
        <p:txBody>
          <a:bodyPr wrap="square">
            <a:spAutoFit/>
          </a:bodyPr>
          <a:lstStyle/>
          <a:p>
            <a:pPr marL="285750" indent="-285750" algn="just">
              <a:spcAft>
                <a:spcPts val="600"/>
              </a:spcAft>
              <a:buFont typeface="Wingdings" panose="05000000000000000000" pitchFamily="2" charset="2"/>
              <a:buChar char="§"/>
            </a:pPr>
            <a:r>
              <a:rPr lang="en-US" sz="1800" dirty="0" err="1">
                <a:latin typeface="Poppins" panose="00000500000000000000" pitchFamily="2" charset="0"/>
                <a:cs typeface="Poppins" panose="00000500000000000000" pitchFamily="2" charset="0"/>
              </a:rPr>
              <a:t>Peserta</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dibebaskan</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dalam</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menjelaskan</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inovasinya</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dalam</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bentuk</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tampilan</a:t>
            </a:r>
            <a:r>
              <a:rPr lang="en-US" sz="1800" dirty="0">
                <a:latin typeface="Poppins" panose="00000500000000000000" pitchFamily="2" charset="0"/>
                <a:cs typeface="Poppins" panose="00000500000000000000" pitchFamily="2" charset="0"/>
              </a:rPr>
              <a:t> ppt </a:t>
            </a:r>
            <a:r>
              <a:rPr lang="en-US" sz="1800" dirty="0" err="1">
                <a:latin typeface="Poppins" panose="00000500000000000000" pitchFamily="2" charset="0"/>
                <a:cs typeface="Poppins" panose="00000500000000000000" pitchFamily="2" charset="0"/>
              </a:rPr>
              <a:t>selama</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mengikuti</a:t>
            </a:r>
            <a:r>
              <a:rPr lang="en-US" sz="1800" dirty="0">
                <a:latin typeface="Poppins" panose="00000500000000000000" pitchFamily="2" charset="0"/>
                <a:cs typeface="Poppins" panose="00000500000000000000" pitchFamily="2" charset="0"/>
              </a:rPr>
              <a:t>  guidance yang </a:t>
            </a:r>
            <a:r>
              <a:rPr lang="en-US" sz="1800" dirty="0" err="1">
                <a:latin typeface="Poppins" panose="00000500000000000000" pitchFamily="2" charset="0"/>
                <a:cs typeface="Poppins" panose="00000500000000000000" pitchFamily="2" charset="0"/>
              </a:rPr>
              <a:t>ditentukan</a:t>
            </a:r>
            <a:r>
              <a:rPr lang="en-US" sz="1800" dirty="0">
                <a:latin typeface="Poppins" panose="00000500000000000000" pitchFamily="2" charset="0"/>
                <a:cs typeface="Poppins" panose="00000500000000000000" pitchFamily="2" charset="0"/>
              </a:rPr>
              <a:t> oleh </a:t>
            </a:r>
            <a:r>
              <a:rPr lang="en-US" sz="1800" dirty="0" err="1">
                <a:latin typeface="Poppins" panose="00000500000000000000" pitchFamily="2" charset="0"/>
                <a:cs typeface="Poppins" panose="00000500000000000000" pitchFamily="2" charset="0"/>
              </a:rPr>
              <a:t>Panitia</a:t>
            </a:r>
            <a:r>
              <a:rPr lang="en-US" sz="1800" dirty="0">
                <a:latin typeface="Poppins" panose="00000500000000000000" pitchFamily="2" charset="0"/>
                <a:cs typeface="Poppins" panose="00000500000000000000" pitchFamily="2" charset="0"/>
              </a:rPr>
              <a:t>.</a:t>
            </a:r>
          </a:p>
          <a:p>
            <a:pPr marL="285750" indent="-285750" algn="just">
              <a:spcAft>
                <a:spcPts val="600"/>
              </a:spcAft>
              <a:buFont typeface="Wingdings" panose="05000000000000000000" pitchFamily="2" charset="2"/>
              <a:buChar char="§"/>
            </a:pPr>
            <a:r>
              <a:rPr lang="en-US" sz="1800" dirty="0" err="1">
                <a:latin typeface="Poppins" panose="00000500000000000000" pitchFamily="2" charset="0"/>
                <a:cs typeface="Poppins" panose="00000500000000000000" pitchFamily="2" charset="0"/>
              </a:rPr>
              <a:t>Silahkan</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mencantumkan</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gambar</a:t>
            </a:r>
            <a:r>
              <a:rPr lang="en-US" sz="1800" dirty="0">
                <a:latin typeface="Poppins" panose="00000500000000000000" pitchFamily="2" charset="0"/>
                <a:cs typeface="Poppins" panose="00000500000000000000" pitchFamily="2" charset="0"/>
              </a:rPr>
              <a:t>/</a:t>
            </a:r>
            <a:r>
              <a:rPr lang="en-US" sz="1800" dirty="0" err="1">
                <a:latin typeface="Poppins" panose="00000500000000000000" pitchFamily="2" charset="0"/>
                <a:cs typeface="Poppins" panose="00000500000000000000" pitchFamily="2" charset="0"/>
              </a:rPr>
              <a:t>skema</a:t>
            </a:r>
            <a:r>
              <a:rPr lang="en-US" sz="1800" dirty="0">
                <a:latin typeface="Poppins" panose="00000500000000000000" pitchFamily="2" charset="0"/>
                <a:cs typeface="Poppins" panose="00000500000000000000" pitchFamily="2" charset="0"/>
              </a:rPr>
              <a:t>/</a:t>
            </a:r>
            <a:r>
              <a:rPr lang="en-US" sz="1800" dirty="0" err="1">
                <a:latin typeface="Poppins" panose="00000500000000000000" pitchFamily="2" charset="0"/>
                <a:cs typeface="Poppins" panose="00000500000000000000" pitchFamily="2" charset="0"/>
              </a:rPr>
              <a:t>alur</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untuk</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memperdalam</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penjelasan</a:t>
            </a:r>
            <a:r>
              <a:rPr lang="en-US" sz="1800" dirty="0">
                <a:latin typeface="Poppins" panose="00000500000000000000" pitchFamily="2" charset="0"/>
                <a:cs typeface="Poppins" panose="00000500000000000000" pitchFamily="2" charset="0"/>
              </a:rPr>
              <a:t> </a:t>
            </a:r>
            <a:r>
              <a:rPr lang="en-US" sz="1800" dirty="0" err="1">
                <a:latin typeface="Poppins" panose="00000500000000000000" pitchFamily="2" charset="0"/>
                <a:cs typeface="Poppins" panose="00000500000000000000" pitchFamily="2" charset="0"/>
              </a:rPr>
              <a:t>inovasi</a:t>
            </a:r>
            <a:r>
              <a:rPr lang="en-US" sz="1800" dirty="0">
                <a:latin typeface="Poppins" panose="00000500000000000000" pitchFamily="2" charset="0"/>
                <a:cs typeface="Poppins" panose="00000500000000000000" pitchFamily="2" charset="0"/>
              </a:rPr>
              <a:t>.</a:t>
            </a:r>
            <a:endParaRPr lang="en-ID" sz="1800" dirty="0">
              <a:latin typeface="Poppins" panose="00000500000000000000" pitchFamily="2" charset="0"/>
              <a:cs typeface="Poppins" panose="00000500000000000000" pitchFamily="2" charset="0"/>
            </a:endParaRPr>
          </a:p>
        </p:txBody>
      </p:sp>
      <p:graphicFrame>
        <p:nvGraphicFramePr>
          <p:cNvPr id="5" name="Table 3">
            <a:extLst>
              <a:ext uri="{FF2B5EF4-FFF2-40B4-BE49-F238E27FC236}">
                <a16:creationId xmlns:a16="http://schemas.microsoft.com/office/drawing/2014/main" id="{B0AF23ED-7B28-BF57-353C-BE3FC0FB254B}"/>
              </a:ext>
            </a:extLst>
          </p:cNvPr>
          <p:cNvGraphicFramePr>
            <a:graphicFrameLocks noGrp="1"/>
          </p:cNvGraphicFramePr>
          <p:nvPr>
            <p:extLst>
              <p:ext uri="{D42A27DB-BD31-4B8C-83A1-F6EECF244321}">
                <p14:modId xmlns:p14="http://schemas.microsoft.com/office/powerpoint/2010/main" val="2461972559"/>
              </p:ext>
            </p:extLst>
          </p:nvPr>
        </p:nvGraphicFramePr>
        <p:xfrm>
          <a:off x="948690" y="2626811"/>
          <a:ext cx="10241281" cy="3730239"/>
        </p:xfrm>
        <a:graphic>
          <a:graphicData uri="http://schemas.openxmlformats.org/drawingml/2006/table">
            <a:tbl>
              <a:tblPr firstRow="1" bandRow="1">
                <a:tableStyleId>{2D5ABB26-0587-4C30-8999-92F81FD0307C}</a:tableStyleId>
              </a:tblPr>
              <a:tblGrid>
                <a:gridCol w="2513703">
                  <a:extLst>
                    <a:ext uri="{9D8B030D-6E8A-4147-A177-3AD203B41FA5}">
                      <a16:colId xmlns:a16="http://schemas.microsoft.com/office/drawing/2014/main" val="2760358701"/>
                    </a:ext>
                  </a:extLst>
                </a:gridCol>
                <a:gridCol w="269624">
                  <a:extLst>
                    <a:ext uri="{9D8B030D-6E8A-4147-A177-3AD203B41FA5}">
                      <a16:colId xmlns:a16="http://schemas.microsoft.com/office/drawing/2014/main" val="1878113877"/>
                    </a:ext>
                  </a:extLst>
                </a:gridCol>
                <a:gridCol w="7457954">
                  <a:extLst>
                    <a:ext uri="{9D8B030D-6E8A-4147-A177-3AD203B41FA5}">
                      <a16:colId xmlns:a16="http://schemas.microsoft.com/office/drawing/2014/main" val="2553147898"/>
                    </a:ext>
                  </a:extLst>
                </a:gridCol>
              </a:tblGrid>
              <a:tr h="356065">
                <a:tc>
                  <a:txBody>
                    <a:bodyPr/>
                    <a:lstStyle/>
                    <a:p>
                      <a:pPr algn="l"/>
                      <a:r>
                        <a:rPr lang="en-US" sz="1400" b="1" dirty="0">
                          <a:latin typeface="Poppins" panose="00000500000000000000" pitchFamily="2" charset="0"/>
                          <a:cs typeface="Poppins" panose="00000500000000000000" pitchFamily="2" charset="0"/>
                        </a:rPr>
                        <a:t>Format File</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.pdf (</a:t>
                      </a:r>
                      <a:r>
                        <a:rPr lang="en-US" sz="1400" dirty="0" err="1">
                          <a:latin typeface="Poppins" panose="00000500000000000000" pitchFamily="2" charset="0"/>
                          <a:cs typeface="Poppins" panose="00000500000000000000" pitchFamily="2" charset="0"/>
                        </a:rPr>
                        <a:t>konversi</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dari</a:t>
                      </a:r>
                      <a:r>
                        <a:rPr lang="en-US" sz="1400" dirty="0">
                          <a:latin typeface="Poppins" panose="00000500000000000000" pitchFamily="2" charset="0"/>
                          <a:cs typeface="Poppins" panose="00000500000000000000" pitchFamily="2" charset="0"/>
                        </a:rPr>
                        <a:t> file .ppt)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2523378"/>
                  </a:ext>
                </a:extLst>
              </a:tr>
              <a:tr h="356065">
                <a:tc>
                  <a:txBody>
                    <a:bodyPr/>
                    <a:lstStyle/>
                    <a:p>
                      <a:pPr algn="l"/>
                      <a:r>
                        <a:rPr lang="en-US" sz="1400" b="1" dirty="0">
                          <a:latin typeface="Poppins" panose="00000500000000000000" pitchFamily="2" charset="0"/>
                          <a:cs typeface="Poppins" panose="00000500000000000000" pitchFamily="2" charset="0"/>
                        </a:rPr>
                        <a:t>Margin </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A4 Landscape Ensure Fit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73285184"/>
                  </a:ext>
                </a:extLst>
              </a:tr>
              <a:tr h="356065">
                <a:tc>
                  <a:txBody>
                    <a:bodyPr/>
                    <a:lstStyle/>
                    <a:p>
                      <a:pPr algn="l"/>
                      <a:r>
                        <a:rPr lang="en-US" sz="1400" b="1" dirty="0">
                          <a:latin typeface="Poppins" panose="00000500000000000000" pitchFamily="2" charset="0"/>
                          <a:cs typeface="Poppins" panose="00000500000000000000" pitchFamily="2" charset="0"/>
                        </a:rPr>
                        <a:t>Nama File</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ADHI Z 2025_[Nama </a:t>
                      </a:r>
                      <a:r>
                        <a:rPr lang="en-US" sz="1400" dirty="0" err="1">
                          <a:latin typeface="Poppins" panose="00000500000000000000" pitchFamily="2" charset="0"/>
                          <a:cs typeface="Poppins" panose="00000500000000000000" pitchFamily="2" charset="0"/>
                        </a:rPr>
                        <a:t>Individu</a:t>
                      </a:r>
                      <a:r>
                        <a:rPr lang="en-US" sz="1400" dirty="0">
                          <a:latin typeface="Poppins" panose="00000500000000000000" pitchFamily="2" charset="0"/>
                          <a:cs typeface="Poppins" panose="00000500000000000000" pitchFamily="2" charset="0"/>
                        </a:rPr>
                        <a:t>/Tim]</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69979892"/>
                  </a:ext>
                </a:extLst>
              </a:tr>
              <a:tr h="334536">
                <a:tc>
                  <a:txBody>
                    <a:bodyPr/>
                    <a:lstStyle/>
                    <a:p>
                      <a:pPr algn="l"/>
                      <a:r>
                        <a:rPr lang="en-US" sz="1400" b="1" dirty="0">
                          <a:latin typeface="Poppins" panose="00000500000000000000" pitchFamily="2" charset="0"/>
                          <a:cs typeface="Poppins" panose="00000500000000000000" pitchFamily="2" charset="0"/>
                        </a:rPr>
                        <a:t>Header </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Logo ADHI Ideation, Logo HUT ADHI 65</a:t>
                      </a:r>
                      <a:r>
                        <a:rPr lang="en-US" sz="1400" baseline="30000" dirty="0">
                          <a:latin typeface="Poppins" panose="00000500000000000000" pitchFamily="2" charset="0"/>
                          <a:cs typeface="Poppins" panose="00000500000000000000" pitchFamily="2" charset="0"/>
                        </a:rPr>
                        <a:t>th</a:t>
                      </a:r>
                      <a:r>
                        <a:rPr lang="en-US" sz="1400" dirty="0">
                          <a:latin typeface="Poppins" panose="00000500000000000000" pitchFamily="2" charset="0"/>
                          <a:cs typeface="Poppins" panose="00000500000000000000" pitchFamily="2" charset="0"/>
                        </a:rPr>
                        <a:t>, &amp; Logo Adhi Karya (</a:t>
                      </a:r>
                      <a:r>
                        <a:rPr lang="en-US" sz="1400" dirty="0" err="1">
                          <a:latin typeface="Poppins" panose="00000500000000000000" pitchFamily="2" charset="0"/>
                          <a:cs typeface="Poppins" panose="00000500000000000000" pitchFamily="2" charset="0"/>
                        </a:rPr>
                        <a:t>pojok</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kanan</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atas</a:t>
                      </a:r>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96145926"/>
                  </a:ext>
                </a:extLst>
              </a:tr>
              <a:tr h="334536">
                <a:tc>
                  <a:txBody>
                    <a:bodyPr/>
                    <a:lstStyle/>
                    <a:p>
                      <a:pPr algn="l"/>
                      <a:r>
                        <a:rPr lang="en-US" sz="1400" b="1" dirty="0">
                          <a:latin typeface="Poppins" panose="00000500000000000000" pitchFamily="2" charset="0"/>
                          <a:cs typeface="Poppins" panose="00000500000000000000" pitchFamily="2" charset="0"/>
                        </a:rPr>
                        <a:t>Footer</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Page Number </a:t>
                      </a:r>
                      <a:r>
                        <a:rPr lang="en-US" sz="1400" dirty="0" err="1">
                          <a:latin typeface="Poppins" panose="00000500000000000000" pitchFamily="2" charset="0"/>
                          <a:cs typeface="Poppins" panose="00000500000000000000" pitchFamily="2" charset="0"/>
                        </a:rPr>
                        <a:t>Pojok</a:t>
                      </a:r>
                      <a:r>
                        <a:rPr lang="en-US" sz="1400" dirty="0">
                          <a:latin typeface="Poppins" panose="00000500000000000000" pitchFamily="2" charset="0"/>
                          <a:cs typeface="Poppins" panose="00000500000000000000" pitchFamily="2" charset="0"/>
                        </a:rPr>
                        <a:t> Kiri </a:t>
                      </a:r>
                      <a:r>
                        <a:rPr lang="en-US" sz="1400" dirty="0" err="1">
                          <a:latin typeface="Poppins" panose="00000500000000000000" pitchFamily="2" charset="0"/>
                          <a:cs typeface="Poppins" panose="00000500000000000000" pitchFamily="2" charset="0"/>
                        </a:rPr>
                        <a:t>bawah</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9598066"/>
                  </a:ext>
                </a:extLst>
              </a:tr>
              <a:tr h="356065">
                <a:tc>
                  <a:txBody>
                    <a:bodyPr/>
                    <a:lstStyle/>
                    <a:p>
                      <a:pPr algn="l"/>
                      <a:r>
                        <a:rPr lang="en-US" sz="1400" b="1" dirty="0">
                          <a:latin typeface="Poppins" panose="00000500000000000000" pitchFamily="2" charset="0"/>
                          <a:cs typeface="Poppins" panose="00000500000000000000" pitchFamily="2" charset="0"/>
                        </a:rPr>
                        <a:t>Font Type</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err="1">
                          <a:latin typeface="Poppins" panose="00000500000000000000" pitchFamily="2" charset="0"/>
                          <a:cs typeface="Poppins" panose="00000500000000000000" pitchFamily="2" charset="0"/>
                        </a:rPr>
                        <a:t>Jelas</a:t>
                      </a:r>
                      <a:r>
                        <a:rPr lang="en-US" sz="1400" dirty="0">
                          <a:latin typeface="Poppins" panose="00000500000000000000" pitchFamily="2" charset="0"/>
                          <a:cs typeface="Poppins" panose="00000500000000000000" pitchFamily="2" charset="0"/>
                        </a:rPr>
                        <a:t> dan </a:t>
                      </a:r>
                      <a:r>
                        <a:rPr lang="en-US" sz="1400" dirty="0" err="1">
                          <a:latin typeface="Poppins" panose="00000500000000000000" pitchFamily="2" charset="0"/>
                          <a:cs typeface="Poppins" panose="00000500000000000000" pitchFamily="2" charset="0"/>
                        </a:rPr>
                        <a:t>terbaca</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diserahkan</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sepenuhnya</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kepada</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peserta</a:t>
                      </a:r>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90737815"/>
                  </a:ext>
                </a:extLst>
              </a:tr>
              <a:tr h="356065">
                <a:tc>
                  <a:txBody>
                    <a:bodyPr/>
                    <a:lstStyle/>
                    <a:p>
                      <a:pPr algn="l"/>
                      <a:r>
                        <a:rPr lang="en-US" sz="1400" b="1" dirty="0">
                          <a:latin typeface="Poppins" panose="00000500000000000000" pitchFamily="2" charset="0"/>
                          <a:cs typeface="Poppins" panose="00000500000000000000" pitchFamily="2" charset="0"/>
                        </a:rPr>
                        <a:t>Font Size</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err="1">
                          <a:latin typeface="Poppins" panose="00000500000000000000" pitchFamily="2" charset="0"/>
                          <a:cs typeface="Poppins" panose="00000500000000000000" pitchFamily="2" charset="0"/>
                        </a:rPr>
                        <a:t>Tidak</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kurang</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dari</a:t>
                      </a:r>
                      <a:r>
                        <a:rPr lang="en-US" sz="1400" dirty="0">
                          <a:latin typeface="Poppins" panose="00000500000000000000" pitchFamily="2" charset="0"/>
                          <a:cs typeface="Poppins" panose="00000500000000000000" pitchFamily="2" charset="0"/>
                        </a:rPr>
                        <a:t> 10 pt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6959861"/>
                  </a:ext>
                </a:extLst>
              </a:tr>
              <a:tr h="356065">
                <a:tc>
                  <a:txBody>
                    <a:bodyPr/>
                    <a:lstStyle/>
                    <a:p>
                      <a:pPr algn="l"/>
                      <a:r>
                        <a:rPr lang="en-US" sz="1400" b="1" dirty="0" err="1">
                          <a:latin typeface="Poppins" panose="00000500000000000000" pitchFamily="2" charset="0"/>
                          <a:cs typeface="Poppins" panose="00000500000000000000" pitchFamily="2" charset="0"/>
                        </a:rPr>
                        <a:t>Jumlah</a:t>
                      </a:r>
                      <a:r>
                        <a:rPr lang="en-US" sz="1400" b="1" dirty="0">
                          <a:latin typeface="Poppins" panose="00000500000000000000" pitchFamily="2" charset="0"/>
                          <a:cs typeface="Poppins" panose="00000500000000000000" pitchFamily="2" charset="0"/>
                        </a:rPr>
                        <a:t> Halaman</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400" dirty="0" err="1">
                          <a:latin typeface="Poppins" panose="00000500000000000000" pitchFamily="2" charset="0"/>
                          <a:cs typeface="Poppins" panose="00000500000000000000" pitchFamily="2" charset="0"/>
                        </a:rPr>
                        <a:t>Maksimal</a:t>
                      </a:r>
                      <a:r>
                        <a:rPr lang="en-US" sz="1400" dirty="0">
                          <a:latin typeface="Poppins" panose="00000500000000000000" pitchFamily="2" charset="0"/>
                          <a:cs typeface="Poppins" panose="00000500000000000000" pitchFamily="2" charset="0"/>
                        </a:rPr>
                        <a:t> 7 </a:t>
                      </a:r>
                      <a:r>
                        <a:rPr lang="en-US" sz="1400" dirty="0" err="1">
                          <a:latin typeface="Poppins" panose="00000500000000000000" pitchFamily="2" charset="0"/>
                          <a:cs typeface="Poppins" panose="00000500000000000000" pitchFamily="2" charset="0"/>
                        </a:rPr>
                        <a:t>halaman</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tidak</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termasuk</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sampul</a:t>
                      </a:r>
                      <a:r>
                        <a:rPr lang="en-US" sz="1400" dirty="0">
                          <a:latin typeface="Poppins" panose="00000500000000000000" pitchFamily="2" charset="0"/>
                          <a:cs typeface="Poppins" panose="00000500000000000000" pitchFamily="2" charset="0"/>
                        </a:rPr>
                        <a:t> </a:t>
                      </a:r>
                      <a:r>
                        <a:rPr lang="en-US" sz="1400" dirty="0" err="1">
                          <a:latin typeface="Poppins" panose="00000500000000000000" pitchFamily="2" charset="0"/>
                          <a:cs typeface="Poppins" panose="00000500000000000000" pitchFamily="2" charset="0"/>
                        </a:rPr>
                        <a:t>pembuka</a:t>
                      </a:r>
                      <a:r>
                        <a:rPr lang="en-US" sz="1400" dirty="0">
                          <a:latin typeface="Poppins" panose="00000500000000000000" pitchFamily="2" charset="0"/>
                          <a:cs typeface="Poppins" panose="00000500000000000000" pitchFamily="2" charset="0"/>
                        </a:rPr>
                        <a:t> dan </a:t>
                      </a:r>
                      <a:r>
                        <a:rPr lang="en-US" sz="1400" dirty="0" err="1">
                          <a:latin typeface="Poppins" panose="00000500000000000000" pitchFamily="2" charset="0"/>
                          <a:cs typeface="Poppins" panose="00000500000000000000" pitchFamily="2" charset="0"/>
                        </a:rPr>
                        <a:t>penutup</a:t>
                      </a:r>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78438676"/>
                  </a:ext>
                </a:extLst>
              </a:tr>
              <a:tr h="356065">
                <a:tc>
                  <a:txBody>
                    <a:bodyPr/>
                    <a:lstStyle/>
                    <a:p>
                      <a:pPr algn="l"/>
                      <a:r>
                        <a:rPr lang="en-US" sz="1400" b="1" dirty="0">
                          <a:latin typeface="Poppins" panose="00000500000000000000" pitchFamily="2" charset="0"/>
                          <a:cs typeface="Poppins" panose="00000500000000000000" pitchFamily="2" charset="0"/>
                        </a:rPr>
                        <a:t>Bahasa</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Poppins" panose="00000500000000000000" pitchFamily="2" charset="0"/>
                          <a:ea typeface="+mn-ea"/>
                          <a:cs typeface="Poppins" panose="00000500000000000000" pitchFamily="2" charset="0"/>
                        </a:rPr>
                        <a:t>Bahasa Indonesia </a:t>
                      </a:r>
                      <a:r>
                        <a:rPr lang="en-US" sz="1400" kern="1200" dirty="0" err="1">
                          <a:solidFill>
                            <a:schemeClr val="tx1"/>
                          </a:solidFill>
                          <a:latin typeface="Poppins" panose="00000500000000000000" pitchFamily="2" charset="0"/>
                          <a:ea typeface="+mn-ea"/>
                          <a:cs typeface="Poppins" panose="00000500000000000000" pitchFamily="2" charset="0"/>
                        </a:rPr>
                        <a:t>atau</a:t>
                      </a:r>
                      <a:r>
                        <a:rPr lang="en-US" sz="1400" kern="1200" dirty="0">
                          <a:solidFill>
                            <a:schemeClr val="tx1"/>
                          </a:solidFill>
                          <a:latin typeface="Poppins" panose="00000500000000000000" pitchFamily="2" charset="0"/>
                          <a:ea typeface="+mn-ea"/>
                          <a:cs typeface="Poppins" panose="00000500000000000000" pitchFamily="2" charset="0"/>
                        </a:rPr>
                        <a:t> Bahasa </a:t>
                      </a:r>
                      <a:r>
                        <a:rPr lang="en-US" sz="1400" kern="1200" dirty="0" err="1">
                          <a:solidFill>
                            <a:schemeClr val="tx1"/>
                          </a:solidFill>
                          <a:latin typeface="Poppins" panose="00000500000000000000" pitchFamily="2" charset="0"/>
                          <a:ea typeface="+mn-ea"/>
                          <a:cs typeface="Poppins" panose="00000500000000000000" pitchFamily="2" charset="0"/>
                        </a:rPr>
                        <a:t>Inggris</a:t>
                      </a:r>
                      <a:r>
                        <a:rPr lang="en-US" sz="1400" kern="1200" dirty="0">
                          <a:solidFill>
                            <a:schemeClr val="tx1"/>
                          </a:solidFill>
                          <a:latin typeface="Poppins" panose="00000500000000000000" pitchFamily="2" charset="0"/>
                          <a:ea typeface="+mn-ea"/>
                          <a:cs typeface="Poppins" panose="00000500000000000000" pitchFamily="2" charset="0"/>
                        </a:rPr>
                        <a:t> </a:t>
                      </a:r>
                      <a:endParaRPr lang="en-ID" sz="1400" kern="1200" dirty="0">
                        <a:solidFill>
                          <a:schemeClr val="tx1"/>
                        </a:solidFill>
                        <a:latin typeface="Poppins" panose="00000500000000000000" pitchFamily="2" charset="0"/>
                        <a:ea typeface="+mn-ea"/>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27964110"/>
                  </a:ext>
                </a:extLst>
              </a:tr>
              <a:tr h="568712">
                <a:tc>
                  <a:txBody>
                    <a:bodyPr/>
                    <a:lstStyle/>
                    <a:p>
                      <a:pPr algn="l"/>
                      <a:r>
                        <a:rPr lang="en-US" sz="1400" b="1" dirty="0" err="1">
                          <a:latin typeface="Poppins" panose="00000500000000000000" pitchFamily="2" charset="0"/>
                          <a:cs typeface="Poppins" panose="00000500000000000000" pitchFamily="2" charset="0"/>
                        </a:rPr>
                        <a:t>Sampul</a:t>
                      </a:r>
                      <a:r>
                        <a:rPr lang="en-US" sz="1400" b="1" dirty="0">
                          <a:latin typeface="Poppins" panose="00000500000000000000" pitchFamily="2" charset="0"/>
                          <a:cs typeface="Poppins" panose="00000500000000000000" pitchFamily="2" charset="0"/>
                        </a:rPr>
                        <a:t>/Cover</a:t>
                      </a:r>
                      <a:endParaRPr lang="en-ID" sz="1400" b="1"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lang="en-US" sz="1400" dirty="0">
                          <a:latin typeface="Poppins" panose="00000500000000000000" pitchFamily="2" charset="0"/>
                          <a:cs typeface="Poppins" panose="00000500000000000000" pitchFamily="2" charset="0"/>
                        </a:rPr>
                        <a:t>:</a:t>
                      </a:r>
                      <a:endParaRPr lang="en-ID" sz="1400" dirty="0">
                        <a:latin typeface="Poppins" panose="00000500000000000000" pitchFamily="2" charset="0"/>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Poppins" panose="00000500000000000000" pitchFamily="2" charset="0"/>
                          <a:ea typeface="+mn-ea"/>
                          <a:cs typeface="Poppins" panose="00000500000000000000" pitchFamily="2" charset="0"/>
                        </a:rPr>
                        <a:t>Minimal/</a:t>
                      </a:r>
                      <a:r>
                        <a:rPr lang="en-US" sz="1400" kern="1200" dirty="0" err="1">
                          <a:solidFill>
                            <a:schemeClr val="tx1"/>
                          </a:solidFill>
                          <a:latin typeface="Poppins" panose="00000500000000000000" pitchFamily="2" charset="0"/>
                          <a:ea typeface="+mn-ea"/>
                          <a:cs typeface="Poppins" panose="00000500000000000000" pitchFamily="2" charset="0"/>
                        </a:rPr>
                        <a:t>setidaknya</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memuat</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informasi</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berikut</a:t>
                      </a:r>
                      <a:r>
                        <a:rPr lang="en-US" sz="1400" kern="1200" dirty="0">
                          <a:solidFill>
                            <a:schemeClr val="tx1"/>
                          </a:solidFill>
                          <a:latin typeface="Poppins" panose="00000500000000000000" pitchFamily="2" charset="0"/>
                          <a:ea typeface="+mn-ea"/>
                          <a:cs typeface="Poppins" panose="00000500000000000000" pitchFamily="2" charset="0"/>
                        </a:rPr>
                        <a:t>: </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400" kern="1200" dirty="0" err="1">
                          <a:solidFill>
                            <a:schemeClr val="tx1"/>
                          </a:solidFill>
                          <a:latin typeface="Poppins" panose="00000500000000000000" pitchFamily="2" charset="0"/>
                          <a:ea typeface="+mn-ea"/>
                          <a:cs typeface="Poppins" panose="00000500000000000000" pitchFamily="2" charset="0"/>
                        </a:rPr>
                        <a:t>nama</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individu</a:t>
                      </a:r>
                      <a:r>
                        <a:rPr lang="en-US" sz="1400" kern="1200" dirty="0">
                          <a:solidFill>
                            <a:schemeClr val="tx1"/>
                          </a:solidFill>
                          <a:latin typeface="Poppins" panose="00000500000000000000" pitchFamily="2" charset="0"/>
                          <a:ea typeface="+mn-ea"/>
                          <a:cs typeface="Poppins" panose="00000500000000000000" pitchFamily="2" charset="0"/>
                        </a:rPr>
                        <a:t>/</a:t>
                      </a:r>
                      <a:r>
                        <a:rPr lang="en-US" sz="1400" kern="1200" dirty="0" err="1">
                          <a:solidFill>
                            <a:schemeClr val="tx1"/>
                          </a:solidFill>
                          <a:latin typeface="Poppins" panose="00000500000000000000" pitchFamily="2" charset="0"/>
                          <a:ea typeface="+mn-ea"/>
                          <a:cs typeface="Poppins" panose="00000500000000000000" pitchFamily="2" charset="0"/>
                        </a:rPr>
                        <a:t>tim</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nama</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anggota</a:t>
                      </a:r>
                      <a:r>
                        <a:rPr lang="en-US" sz="1400" kern="1200" dirty="0">
                          <a:solidFill>
                            <a:schemeClr val="tx1"/>
                          </a:solidFill>
                          <a:latin typeface="Poppins" panose="00000500000000000000" pitchFamily="2" charset="0"/>
                          <a:ea typeface="+mn-ea"/>
                          <a:cs typeface="Poppins" panose="00000500000000000000" pitchFamily="2" charset="0"/>
                        </a:rPr>
                        <a:t> </a:t>
                      </a:r>
                      <a:r>
                        <a:rPr lang="en-US" sz="1400" kern="1200" dirty="0" err="1">
                          <a:solidFill>
                            <a:schemeClr val="tx1"/>
                          </a:solidFill>
                          <a:latin typeface="Poppins" panose="00000500000000000000" pitchFamily="2" charset="0"/>
                          <a:ea typeface="+mn-ea"/>
                          <a:cs typeface="Poppins" panose="00000500000000000000" pitchFamily="2" charset="0"/>
                        </a:rPr>
                        <a:t>tim</a:t>
                      </a:r>
                      <a:r>
                        <a:rPr lang="en-US" sz="1400" kern="1200" dirty="0">
                          <a:solidFill>
                            <a:schemeClr val="tx1"/>
                          </a:solidFill>
                          <a:latin typeface="Poppins" panose="00000500000000000000" pitchFamily="2" charset="0"/>
                          <a:ea typeface="+mn-ea"/>
                          <a:cs typeface="Poppins" panose="00000500000000000000" pitchFamily="2" charset="0"/>
                        </a:rPr>
                        <a:t>; dan unit </a:t>
                      </a:r>
                      <a:r>
                        <a:rPr lang="en-US" sz="1400" kern="1200" dirty="0" err="1">
                          <a:solidFill>
                            <a:schemeClr val="tx1"/>
                          </a:solidFill>
                          <a:latin typeface="Poppins" panose="00000500000000000000" pitchFamily="2" charset="0"/>
                          <a:ea typeface="+mn-ea"/>
                          <a:cs typeface="Poppins" panose="00000500000000000000" pitchFamily="2" charset="0"/>
                        </a:rPr>
                        <a:t>kerja</a:t>
                      </a:r>
                      <a:endParaRPr lang="en-ID" sz="1400" kern="1200" dirty="0">
                        <a:solidFill>
                          <a:schemeClr val="tx1"/>
                        </a:solidFill>
                        <a:latin typeface="Poppins" panose="00000500000000000000" pitchFamily="2" charset="0"/>
                        <a:ea typeface="+mn-ea"/>
                        <a:cs typeface="Poppins" panose="00000500000000000000" pitchFamily="2" charset="0"/>
                      </a:endParaRPr>
                    </a:p>
                  </a:txBody>
                  <a:tcPr marT="45721" marB="45721"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91170742"/>
                  </a:ext>
                </a:extLst>
              </a:tr>
            </a:tbl>
          </a:graphicData>
        </a:graphic>
      </p:graphicFrame>
    </p:spTree>
    <p:extLst>
      <p:ext uri="{BB962C8B-B14F-4D97-AF65-F5344CB8AC3E}">
        <p14:creationId xmlns:p14="http://schemas.microsoft.com/office/powerpoint/2010/main" val="2014262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TotalTime>
  <Words>668</Words>
  <Application>Microsoft Office PowerPoint</Application>
  <PresentationFormat>Widescreen</PresentationFormat>
  <Paragraphs>100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Poppins</vt:lpstr>
      <vt:lpstr>Wingdings</vt:lpstr>
      <vt:lpstr>Office Theme</vt:lpstr>
      <vt:lpstr>PowerPoint Presentation</vt:lpstr>
      <vt:lpstr>EXECUTIVE SUMMARY</vt:lpstr>
      <vt:lpstr>BACKGROUND &amp; PROBLEM IDENTIFICATION</vt:lpstr>
      <vt:lpstr>SOLUTION / IMPLEMENTED SOLUTION</vt:lpstr>
      <vt:lpstr>POTENTIAL BENEFIT / BENEFIT</vt:lpstr>
      <vt:lpstr>ACTION PLAN  / NEXT PLAN</vt:lpstr>
      <vt:lpstr>RISK ANALYSIS</vt:lpstr>
      <vt:lpstr>PowerPoint Presentation</vt:lpstr>
      <vt:lpstr>Notes (Halaman ini dapat dihapus)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Adly Ranggana Ditya</dc:creator>
  <cp:lastModifiedBy>Adly Ranggana Ditya</cp:lastModifiedBy>
  <cp:revision>7</cp:revision>
  <dcterms:created xsi:type="dcterms:W3CDTF">2025-01-09T04:02:25Z</dcterms:created>
  <dcterms:modified xsi:type="dcterms:W3CDTF">2025-01-09T06:35:19Z</dcterms:modified>
</cp:coreProperties>
</file>